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63"/>
  </p:notesMasterIdLst>
  <p:sldIdLst>
    <p:sldId id="256" r:id="rId3"/>
    <p:sldId id="257" r:id="rId4"/>
    <p:sldId id="258" r:id="rId5"/>
    <p:sldId id="259" r:id="rId6"/>
    <p:sldId id="260" r:id="rId7"/>
    <p:sldId id="261" r:id="rId8"/>
    <p:sldId id="309" r:id="rId9"/>
    <p:sldId id="310" r:id="rId10"/>
    <p:sldId id="311" r:id="rId11"/>
    <p:sldId id="308" r:id="rId12"/>
    <p:sldId id="313" r:id="rId13"/>
    <p:sldId id="307" r:id="rId14"/>
    <p:sldId id="314" r:id="rId15"/>
    <p:sldId id="315" r:id="rId16"/>
    <p:sldId id="270" r:id="rId17"/>
    <p:sldId id="318" r:id="rId18"/>
    <p:sldId id="320" r:id="rId19"/>
    <p:sldId id="319" r:id="rId20"/>
    <p:sldId id="316" r:id="rId21"/>
    <p:sldId id="321" r:id="rId22"/>
    <p:sldId id="322" r:id="rId23"/>
    <p:sldId id="266" r:id="rId24"/>
    <p:sldId id="268" r:id="rId25"/>
    <p:sldId id="269"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 id="297" r:id="rId53"/>
    <p:sldId id="298" r:id="rId54"/>
    <p:sldId id="299" r:id="rId55"/>
    <p:sldId id="300" r:id="rId56"/>
    <p:sldId id="301" r:id="rId57"/>
    <p:sldId id="302" r:id="rId58"/>
    <p:sldId id="303" r:id="rId59"/>
    <p:sldId id="304" r:id="rId60"/>
    <p:sldId id="305" r:id="rId61"/>
    <p:sldId id="306" r:id="rId62"/>
  </p:sldIdLst>
  <p:sldSz cx="9144000" cy="5143500" type="screen16x9"/>
  <p:notesSz cx="6858000" cy="9144000"/>
  <p:embeddedFontLst>
    <p:embeddedFont>
      <p:font typeface="Amatic SC" pitchFamily="2" charset="-79"/>
      <p:regular r:id="rId64"/>
      <p:bold r:id="rId65"/>
    </p:embeddedFont>
    <p:embeddedFont>
      <p:font typeface="Calibri" panose="020F0502020204030204" pitchFamily="34" charset="0"/>
      <p:regular r:id="rId66"/>
      <p:bold r:id="rId67"/>
      <p:italic r:id="rId68"/>
      <p:boldItalic r:id="rId69"/>
    </p:embeddedFont>
    <p:embeddedFont>
      <p:font typeface="Montserrat" pitchFamily="2" charset="77"/>
      <p:regular r:id="rId70"/>
      <p:bold r:id="rId71"/>
      <p:italic r:id="rId72"/>
      <p:boldItalic r:id="rId73"/>
    </p:embeddedFont>
    <p:embeddedFont>
      <p:font typeface="Montserrat Black" pitchFamily="2" charset="77"/>
      <p:regular r:id="rId74"/>
      <p:bold r:id="rId75"/>
      <p:italic r:id="rId76"/>
      <p:boldItalic r:id="rId77"/>
    </p:embeddedFont>
    <p:embeddedFont>
      <p:font typeface="Montserrat ExtraLight" pitchFamily="2" charset="77"/>
      <p:regular r:id="rId78"/>
      <p:bold r:id="rId79"/>
      <p:italic r:id="rId80"/>
      <p:boldItalic r:id="rId81"/>
    </p:embeddedFont>
    <p:embeddedFont>
      <p:font typeface="Montserrat Light" pitchFamily="2" charset="77"/>
      <p:regular r:id="rId82"/>
      <p:bold r:id="rId83"/>
      <p:italic r:id="rId84"/>
      <p:boldItalic r:id="rId85"/>
    </p:embeddedFont>
    <p:embeddedFont>
      <p:font typeface="Montserrat Thin" pitchFamily="2" charset="77"/>
      <p:regular r:id="rId86"/>
      <p:bold r:id="rId87"/>
      <p:italic r:id="rId88"/>
      <p:boldItalic r:id="rId89"/>
    </p:embeddedFont>
    <p:embeddedFont>
      <p:font typeface="Proxima Nova" panose="02000506030000020004" pitchFamily="2" charset="0"/>
      <p:regular r:id="rId90"/>
      <p:bold r:id="rId91"/>
      <p:italic r:id="rId92"/>
      <p:boldItalic r:id="rId93"/>
    </p:embeddedFont>
    <p:embeddedFont>
      <p:font typeface="Proxima Nova Semibold" panose="02000506030000020004" pitchFamily="2" charset="0"/>
      <p:regular r:id="rId94"/>
      <p:bold r:id="rId95"/>
      <p:italic r:id="rId96"/>
      <p:boldItalic r:id="rId97"/>
    </p:embeddedFont>
    <p:embeddedFont>
      <p:font typeface="Roboto Medium" panose="02000000000000000000" pitchFamily="2" charset="0"/>
      <p:regular r:id="rId98"/>
      <p:bold r:id="rId99"/>
      <p:italic r:id="rId100"/>
      <p:boldItalic r:id="rId10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D5816"/>
    <a:srgbClr val="4E8F00"/>
    <a:srgbClr val="941651"/>
    <a:srgbClr val="895A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3D1BA7B-F270-400B-B93F-B8B2F3CF46C4}">
  <a:tblStyle styleId="{93D1BA7B-F270-400B-B93F-B8B2F3CF46C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22"/>
    <p:restoredTop sz="94727"/>
  </p:normalViewPr>
  <p:slideViewPr>
    <p:cSldViewPr snapToGrid="0" snapToObjects="1" showGuides="1">
      <p:cViewPr varScale="1">
        <p:scale>
          <a:sx n="107" d="100"/>
          <a:sy n="107" d="100"/>
        </p:scale>
        <p:origin x="184"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notesMaster" Target="notesMasters/notesMaster1.xml"/><Relationship Id="rId68" Type="http://schemas.openxmlformats.org/officeDocument/2006/relationships/font" Target="fonts/font5.fntdata"/><Relationship Id="rId84" Type="http://schemas.openxmlformats.org/officeDocument/2006/relationships/font" Target="fonts/font21.fntdata"/><Relationship Id="rId89" Type="http://schemas.openxmlformats.org/officeDocument/2006/relationships/font" Target="fonts/font2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1.fntdata"/><Relationship Id="rId79" Type="http://schemas.openxmlformats.org/officeDocument/2006/relationships/font" Target="fonts/font16.fntdata"/><Relationship Id="rId102" Type="http://schemas.openxmlformats.org/officeDocument/2006/relationships/presProps" Target="presProps.xml"/><Relationship Id="rId5" Type="http://schemas.openxmlformats.org/officeDocument/2006/relationships/slide" Target="slides/slide3.xml"/><Relationship Id="rId90" Type="http://schemas.openxmlformats.org/officeDocument/2006/relationships/font" Target="fonts/font27.fntdata"/><Relationship Id="rId95" Type="http://schemas.openxmlformats.org/officeDocument/2006/relationships/font" Target="fonts/font32.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fntdata"/><Relationship Id="rId69" Type="http://schemas.openxmlformats.org/officeDocument/2006/relationships/font" Target="fonts/font6.fntdata"/><Relationship Id="rId80" Type="http://schemas.openxmlformats.org/officeDocument/2006/relationships/font" Target="fonts/font17.fntdata"/><Relationship Id="rId85" Type="http://schemas.openxmlformats.org/officeDocument/2006/relationships/font" Target="fonts/font22.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7.fntdata"/><Relationship Id="rId75" Type="http://schemas.openxmlformats.org/officeDocument/2006/relationships/font" Target="fonts/font12.fntdata"/><Relationship Id="rId83" Type="http://schemas.openxmlformats.org/officeDocument/2006/relationships/font" Target="fonts/font20.fntdata"/><Relationship Id="rId88" Type="http://schemas.openxmlformats.org/officeDocument/2006/relationships/font" Target="fonts/font25.fntdata"/><Relationship Id="rId91" Type="http://schemas.openxmlformats.org/officeDocument/2006/relationships/font" Target="fonts/font28.fntdata"/><Relationship Id="rId96"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2.fntdata"/><Relationship Id="rId73" Type="http://schemas.openxmlformats.org/officeDocument/2006/relationships/font" Target="fonts/font10.fntdata"/><Relationship Id="rId78" Type="http://schemas.openxmlformats.org/officeDocument/2006/relationships/font" Target="fonts/font15.fntdata"/><Relationship Id="rId81" Type="http://schemas.openxmlformats.org/officeDocument/2006/relationships/font" Target="fonts/font18.fntdata"/><Relationship Id="rId86" Type="http://schemas.openxmlformats.org/officeDocument/2006/relationships/font" Target="fonts/font23.fntdata"/><Relationship Id="rId94" Type="http://schemas.openxmlformats.org/officeDocument/2006/relationships/font" Target="fonts/font31.fntdata"/><Relationship Id="rId99" Type="http://schemas.openxmlformats.org/officeDocument/2006/relationships/font" Target="fonts/font36.fntdata"/><Relationship Id="rId101" Type="http://schemas.openxmlformats.org/officeDocument/2006/relationships/font" Target="fonts/font38.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3.fntdata"/><Relationship Id="rId97" Type="http://schemas.openxmlformats.org/officeDocument/2006/relationships/font" Target="fonts/font34.fntdata"/><Relationship Id="rId104"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8.fntdata"/><Relationship Id="rId92" Type="http://schemas.openxmlformats.org/officeDocument/2006/relationships/font" Target="fonts/font2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3.fntdata"/><Relationship Id="rId87" Type="http://schemas.openxmlformats.org/officeDocument/2006/relationships/font" Target="fonts/font24.fntdata"/><Relationship Id="rId61" Type="http://schemas.openxmlformats.org/officeDocument/2006/relationships/slide" Target="slides/slide59.xml"/><Relationship Id="rId82"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4.fntdata"/><Relationship Id="rId100" Type="http://schemas.openxmlformats.org/officeDocument/2006/relationships/font" Target="fonts/font37.fntdata"/><Relationship Id="rId105"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9.fntdata"/><Relationship Id="rId93" Type="http://schemas.openxmlformats.org/officeDocument/2006/relationships/font" Target="fonts/font30.fntdata"/><Relationship Id="rId98" Type="http://schemas.openxmlformats.org/officeDocument/2006/relationships/font" Target="fonts/font35.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4.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rgbClr val="941651"/>
            </a:solidFill>
            <a:ln>
              <a:noFill/>
            </a:ln>
            <a:effectLst/>
          </c:spPr>
          <c:invertIfNegative val="0"/>
          <c:cat>
            <c:numRef>
              <c:f>Sheet1!$A$2:$A$5</c:f>
              <c:numCache>
                <c:formatCode>General</c:formatCode>
                <c:ptCount val="4"/>
                <c:pt idx="0">
                  <c:v>1</c:v>
                </c:pt>
                <c:pt idx="1">
                  <c:v>2</c:v>
                </c:pt>
                <c:pt idx="2">
                  <c:v>3</c:v>
                </c:pt>
                <c:pt idx="3">
                  <c:v>4</c:v>
                </c:pt>
              </c:numCache>
            </c:numRef>
          </c:cat>
          <c:val>
            <c:numRef>
              <c:f>Sheet1!$B$2:$B$5</c:f>
              <c:numCache>
                <c:formatCode>0%</c:formatCode>
                <c:ptCount val="4"/>
                <c:pt idx="0">
                  <c:v>5.9999999999999995E-4</c:v>
                </c:pt>
                <c:pt idx="1">
                  <c:v>0.68510000000000004</c:v>
                </c:pt>
                <c:pt idx="2">
                  <c:v>0.28749999999999998</c:v>
                </c:pt>
                <c:pt idx="3">
                  <c:v>2.6800000000000001E-2</c:v>
                </c:pt>
              </c:numCache>
            </c:numRef>
          </c:val>
          <c:extLst>
            <c:ext xmlns:c16="http://schemas.microsoft.com/office/drawing/2014/chart" uri="{C3380CC4-5D6E-409C-BE32-E72D297353CC}">
              <c16:uniqueId val="{00000000-EA9C-164E-96BC-71B4BBF2CF07}"/>
            </c:ext>
          </c:extLst>
        </c:ser>
        <c:ser>
          <c:idx val="1"/>
          <c:order val="1"/>
          <c:tx>
            <c:strRef>
              <c:f>Sheet1!$C$1</c:f>
              <c:strCache>
                <c:ptCount val="1"/>
                <c:pt idx="0">
                  <c:v>2018</c:v>
                </c:pt>
              </c:strCache>
            </c:strRef>
          </c:tx>
          <c:spPr>
            <a:solidFill>
              <a:srgbClr val="4E8F00"/>
            </a:solidFill>
            <a:ln>
              <a:noFill/>
            </a:ln>
            <a:effectLst/>
          </c:spPr>
          <c:invertIfNegative val="0"/>
          <c:cat>
            <c:numRef>
              <c:f>Sheet1!$A$2:$A$5</c:f>
              <c:numCache>
                <c:formatCode>General</c:formatCode>
                <c:ptCount val="4"/>
                <c:pt idx="0">
                  <c:v>1</c:v>
                </c:pt>
                <c:pt idx="1">
                  <c:v>2</c:v>
                </c:pt>
                <c:pt idx="2">
                  <c:v>3</c:v>
                </c:pt>
                <c:pt idx="3">
                  <c:v>4</c:v>
                </c:pt>
              </c:numCache>
            </c:numRef>
          </c:cat>
          <c:val>
            <c:numRef>
              <c:f>Sheet1!$C$2:$C$5</c:f>
              <c:numCache>
                <c:formatCode>0%</c:formatCode>
                <c:ptCount val="4"/>
                <c:pt idx="0">
                  <c:v>2.9999999999999997E-4</c:v>
                </c:pt>
                <c:pt idx="1">
                  <c:v>0.64410000000000001</c:v>
                </c:pt>
                <c:pt idx="2">
                  <c:v>0.33700000000000002</c:v>
                </c:pt>
                <c:pt idx="3">
                  <c:v>1.8599999999999998E-2</c:v>
                </c:pt>
              </c:numCache>
            </c:numRef>
          </c:val>
          <c:extLst>
            <c:ext xmlns:c16="http://schemas.microsoft.com/office/drawing/2014/chart" uri="{C3380CC4-5D6E-409C-BE32-E72D297353CC}">
              <c16:uniqueId val="{00000001-EA9C-164E-96BC-71B4BBF2CF07}"/>
            </c:ext>
          </c:extLst>
        </c:ser>
        <c:ser>
          <c:idx val="2"/>
          <c:order val="2"/>
          <c:tx>
            <c:strRef>
              <c:f>Sheet1!$D$1</c:f>
              <c:strCache>
                <c:ptCount val="1"/>
                <c:pt idx="0">
                  <c:v>2019</c:v>
                </c:pt>
              </c:strCache>
            </c:strRef>
          </c:tx>
          <c:spPr>
            <a:solidFill>
              <a:srgbClr val="9D5816"/>
            </a:solidFill>
            <a:ln>
              <a:noFill/>
            </a:ln>
            <a:effectLst/>
          </c:spPr>
          <c:invertIfNegative val="0"/>
          <c:cat>
            <c:numRef>
              <c:f>Sheet1!$A$2:$A$5</c:f>
              <c:numCache>
                <c:formatCode>General</c:formatCode>
                <c:ptCount val="4"/>
                <c:pt idx="0">
                  <c:v>1</c:v>
                </c:pt>
                <c:pt idx="1">
                  <c:v>2</c:v>
                </c:pt>
                <c:pt idx="2">
                  <c:v>3</c:v>
                </c:pt>
                <c:pt idx="3">
                  <c:v>4</c:v>
                </c:pt>
              </c:numCache>
            </c:numRef>
          </c:cat>
          <c:val>
            <c:numRef>
              <c:f>Sheet1!$D$2:$D$5</c:f>
              <c:numCache>
                <c:formatCode>0%</c:formatCode>
                <c:ptCount val="4"/>
                <c:pt idx="0">
                  <c:v>2.0000000000000001E-4</c:v>
                </c:pt>
                <c:pt idx="1">
                  <c:v>0.68269999999999997</c:v>
                </c:pt>
                <c:pt idx="2">
                  <c:v>0.2878</c:v>
                </c:pt>
                <c:pt idx="3">
                  <c:v>2.9399999999999999E-2</c:v>
                </c:pt>
              </c:numCache>
            </c:numRef>
          </c:val>
          <c:extLst>
            <c:ext xmlns:c16="http://schemas.microsoft.com/office/drawing/2014/chart" uri="{C3380CC4-5D6E-409C-BE32-E72D297353CC}">
              <c16:uniqueId val="{00000002-EA9C-164E-96BC-71B4BBF2CF07}"/>
            </c:ext>
          </c:extLst>
        </c:ser>
        <c:ser>
          <c:idx val="3"/>
          <c:order val="3"/>
          <c:tx>
            <c:strRef>
              <c:f>Sheet1!$E$1</c:f>
              <c:strCache>
                <c:ptCount val="1"/>
                <c:pt idx="0">
                  <c:v>2020</c:v>
                </c:pt>
              </c:strCache>
            </c:strRef>
          </c:tx>
          <c:spPr>
            <a:solidFill>
              <a:schemeClr val="accent1"/>
            </a:solidFill>
            <a:ln>
              <a:noFill/>
            </a:ln>
            <a:effectLst/>
          </c:spPr>
          <c:invertIfNegative val="0"/>
          <c:cat>
            <c:numRef>
              <c:f>Sheet1!$A$2:$A$5</c:f>
              <c:numCache>
                <c:formatCode>General</c:formatCode>
                <c:ptCount val="4"/>
                <c:pt idx="0">
                  <c:v>1</c:v>
                </c:pt>
                <c:pt idx="1">
                  <c:v>2</c:v>
                </c:pt>
                <c:pt idx="2">
                  <c:v>3</c:v>
                </c:pt>
                <c:pt idx="3">
                  <c:v>4</c:v>
                </c:pt>
              </c:numCache>
            </c:numRef>
          </c:cat>
          <c:val>
            <c:numRef>
              <c:f>Sheet1!$E$2:$E$5</c:f>
              <c:numCache>
                <c:formatCode>0%</c:formatCode>
                <c:ptCount val="4"/>
                <c:pt idx="0">
                  <c:v>7.1999999999999995E-2</c:v>
                </c:pt>
                <c:pt idx="1">
                  <c:v>0.67600000000000005</c:v>
                </c:pt>
                <c:pt idx="2">
                  <c:v>0.21249999999999999</c:v>
                </c:pt>
                <c:pt idx="3">
                  <c:v>3.95E-2</c:v>
                </c:pt>
              </c:numCache>
            </c:numRef>
          </c:val>
          <c:extLst>
            <c:ext xmlns:c16="http://schemas.microsoft.com/office/drawing/2014/chart" uri="{C3380CC4-5D6E-409C-BE32-E72D297353CC}">
              <c16:uniqueId val="{00000004-EA9C-164E-96BC-71B4BBF2CF07}"/>
            </c:ext>
          </c:extLst>
        </c:ser>
        <c:dLbls>
          <c:showLegendKey val="0"/>
          <c:showVal val="0"/>
          <c:showCatName val="0"/>
          <c:showSerName val="0"/>
          <c:showPercent val="0"/>
          <c:showBubbleSize val="0"/>
        </c:dLbls>
        <c:gapWidth val="219"/>
        <c:overlap val="-27"/>
        <c:axId val="2005205199"/>
        <c:axId val="2007057199"/>
      </c:barChart>
      <c:catAx>
        <c:axId val="20052051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2007057199"/>
        <c:crosses val="autoZero"/>
        <c:auto val="1"/>
        <c:lblAlgn val="ctr"/>
        <c:lblOffset val="100"/>
        <c:noMultiLvlLbl val="0"/>
      </c:catAx>
      <c:valAx>
        <c:axId val="200705719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2005205199"/>
        <c:crosses val="autoZero"/>
        <c:crossBetween val="between"/>
      </c:valAx>
      <c:spPr>
        <a:noFill/>
        <a:ln>
          <a:noFill/>
        </a:ln>
        <a:effectLst/>
      </c:spPr>
    </c:plotArea>
    <c:legend>
      <c:legendPos val="b"/>
      <c:layout>
        <c:manualLayout>
          <c:xMode val="edge"/>
          <c:yMode val="edge"/>
          <c:x val="0.84423392388451446"/>
          <c:y val="1.2855876466693391E-2"/>
          <c:w val="0.15111548556430449"/>
          <c:h val="0.28944187847204444"/>
        </c:manualLayout>
      </c:layout>
      <c:overlay val="0"/>
      <c:spPr>
        <a:solidFill>
          <a:schemeClr val="dk1"/>
        </a:solid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rgbClr val="941651"/>
            </a:solidFill>
            <a:ln>
              <a:noFill/>
            </a:ln>
            <a:effectLst/>
          </c:spPr>
          <c:invertIfNegative val="0"/>
          <c:cat>
            <c:numRef>
              <c:f>Sheet1!$A$2:$A$5</c:f>
              <c:numCache>
                <c:formatCode>General</c:formatCode>
                <c:ptCount val="4"/>
                <c:pt idx="0">
                  <c:v>1</c:v>
                </c:pt>
                <c:pt idx="1">
                  <c:v>2</c:v>
                </c:pt>
                <c:pt idx="2">
                  <c:v>3</c:v>
                </c:pt>
                <c:pt idx="3">
                  <c:v>4</c:v>
                </c:pt>
              </c:numCache>
            </c:numRef>
          </c:cat>
          <c:val>
            <c:numRef>
              <c:f>Sheet1!$B$2:$B$5</c:f>
              <c:numCache>
                <c:formatCode>0%</c:formatCode>
                <c:ptCount val="4"/>
                <c:pt idx="0">
                  <c:v>5.9999999999999995E-4</c:v>
                </c:pt>
                <c:pt idx="1">
                  <c:v>0.623</c:v>
                </c:pt>
                <c:pt idx="2">
                  <c:v>0.36520000000000002</c:v>
                </c:pt>
                <c:pt idx="3">
                  <c:v>1.11E-2</c:v>
                </c:pt>
              </c:numCache>
            </c:numRef>
          </c:val>
          <c:extLst>
            <c:ext xmlns:c16="http://schemas.microsoft.com/office/drawing/2014/chart" uri="{C3380CC4-5D6E-409C-BE32-E72D297353CC}">
              <c16:uniqueId val="{00000000-20C0-6943-B185-A59621B1F9D7}"/>
            </c:ext>
          </c:extLst>
        </c:ser>
        <c:ser>
          <c:idx val="1"/>
          <c:order val="1"/>
          <c:tx>
            <c:strRef>
              <c:f>Sheet1!$C$1</c:f>
              <c:strCache>
                <c:ptCount val="1"/>
                <c:pt idx="0">
                  <c:v>2018</c:v>
                </c:pt>
              </c:strCache>
            </c:strRef>
          </c:tx>
          <c:spPr>
            <a:solidFill>
              <a:srgbClr val="4E8F00"/>
            </a:solidFill>
            <a:ln>
              <a:noFill/>
            </a:ln>
            <a:effectLst/>
          </c:spPr>
          <c:invertIfNegative val="0"/>
          <c:cat>
            <c:numRef>
              <c:f>Sheet1!$A$2:$A$5</c:f>
              <c:numCache>
                <c:formatCode>General</c:formatCode>
                <c:ptCount val="4"/>
                <c:pt idx="0">
                  <c:v>1</c:v>
                </c:pt>
                <c:pt idx="1">
                  <c:v>2</c:v>
                </c:pt>
                <c:pt idx="2">
                  <c:v>3</c:v>
                </c:pt>
                <c:pt idx="3">
                  <c:v>4</c:v>
                </c:pt>
              </c:numCache>
            </c:numRef>
          </c:cat>
          <c:val>
            <c:numRef>
              <c:f>Sheet1!$C$2:$C$5</c:f>
              <c:numCache>
                <c:formatCode>0%</c:formatCode>
                <c:ptCount val="4"/>
                <c:pt idx="0">
                  <c:v>2.0000000000000001E-4</c:v>
                </c:pt>
                <c:pt idx="1">
                  <c:v>0.60229999999999995</c:v>
                </c:pt>
                <c:pt idx="2">
                  <c:v>0.38900000000000001</c:v>
                </c:pt>
                <c:pt idx="3">
                  <c:v>8.5000000000000006E-3</c:v>
                </c:pt>
              </c:numCache>
            </c:numRef>
          </c:val>
          <c:extLst>
            <c:ext xmlns:c16="http://schemas.microsoft.com/office/drawing/2014/chart" uri="{C3380CC4-5D6E-409C-BE32-E72D297353CC}">
              <c16:uniqueId val="{00000001-20C0-6943-B185-A59621B1F9D7}"/>
            </c:ext>
          </c:extLst>
        </c:ser>
        <c:ser>
          <c:idx val="2"/>
          <c:order val="2"/>
          <c:tx>
            <c:strRef>
              <c:f>Sheet1!$D$1</c:f>
              <c:strCache>
                <c:ptCount val="1"/>
                <c:pt idx="0">
                  <c:v>2019</c:v>
                </c:pt>
              </c:strCache>
            </c:strRef>
          </c:tx>
          <c:spPr>
            <a:solidFill>
              <a:srgbClr val="9D5816"/>
            </a:solidFill>
            <a:ln>
              <a:noFill/>
            </a:ln>
            <a:effectLst/>
          </c:spPr>
          <c:invertIfNegative val="0"/>
          <c:cat>
            <c:numRef>
              <c:f>Sheet1!$A$2:$A$5</c:f>
              <c:numCache>
                <c:formatCode>General</c:formatCode>
                <c:ptCount val="4"/>
                <c:pt idx="0">
                  <c:v>1</c:v>
                </c:pt>
                <c:pt idx="1">
                  <c:v>2</c:v>
                </c:pt>
                <c:pt idx="2">
                  <c:v>3</c:v>
                </c:pt>
                <c:pt idx="3">
                  <c:v>4</c:v>
                </c:pt>
              </c:numCache>
            </c:numRef>
          </c:cat>
          <c:val>
            <c:numRef>
              <c:f>Sheet1!$D$2:$D$5</c:f>
              <c:numCache>
                <c:formatCode>0%</c:formatCode>
                <c:ptCount val="4"/>
                <c:pt idx="0">
                  <c:v>1E-4</c:v>
                </c:pt>
                <c:pt idx="1">
                  <c:v>0.64690000000000003</c:v>
                </c:pt>
                <c:pt idx="2">
                  <c:v>0.33610000000000001</c:v>
                </c:pt>
                <c:pt idx="3">
                  <c:v>1.6899999999999998E-2</c:v>
                </c:pt>
              </c:numCache>
            </c:numRef>
          </c:val>
          <c:extLst>
            <c:ext xmlns:c16="http://schemas.microsoft.com/office/drawing/2014/chart" uri="{C3380CC4-5D6E-409C-BE32-E72D297353CC}">
              <c16:uniqueId val="{00000002-20C0-6943-B185-A59621B1F9D7}"/>
            </c:ext>
          </c:extLst>
        </c:ser>
        <c:ser>
          <c:idx val="3"/>
          <c:order val="3"/>
          <c:tx>
            <c:strRef>
              <c:f>Sheet1!$E$1</c:f>
              <c:strCache>
                <c:ptCount val="1"/>
                <c:pt idx="0">
                  <c:v>2020</c:v>
                </c:pt>
              </c:strCache>
            </c:strRef>
          </c:tx>
          <c:spPr>
            <a:solidFill>
              <a:schemeClr val="accent1"/>
            </a:solidFill>
            <a:ln>
              <a:noFill/>
            </a:ln>
            <a:effectLst/>
          </c:spPr>
          <c:invertIfNegative val="0"/>
          <c:cat>
            <c:numRef>
              <c:f>Sheet1!$A$2:$A$5</c:f>
              <c:numCache>
                <c:formatCode>General</c:formatCode>
                <c:ptCount val="4"/>
                <c:pt idx="0">
                  <c:v>1</c:v>
                </c:pt>
                <c:pt idx="1">
                  <c:v>2</c:v>
                </c:pt>
                <c:pt idx="2">
                  <c:v>3</c:v>
                </c:pt>
                <c:pt idx="3">
                  <c:v>4</c:v>
                </c:pt>
              </c:numCache>
            </c:numRef>
          </c:cat>
          <c:val>
            <c:numRef>
              <c:f>Sheet1!$E$2:$E$5</c:f>
              <c:numCache>
                <c:formatCode>0%</c:formatCode>
                <c:ptCount val="4"/>
                <c:pt idx="0">
                  <c:v>7.1999999999999995E-2</c:v>
                </c:pt>
                <c:pt idx="1">
                  <c:v>0.8</c:v>
                </c:pt>
                <c:pt idx="2">
                  <c:v>0.10539999999999999</c:v>
                </c:pt>
                <c:pt idx="3">
                  <c:v>2.2700000000000001E-2</c:v>
                </c:pt>
              </c:numCache>
            </c:numRef>
          </c:val>
          <c:extLst>
            <c:ext xmlns:c16="http://schemas.microsoft.com/office/drawing/2014/chart" uri="{C3380CC4-5D6E-409C-BE32-E72D297353CC}">
              <c16:uniqueId val="{00000003-20C0-6943-B185-A59621B1F9D7}"/>
            </c:ext>
          </c:extLst>
        </c:ser>
        <c:dLbls>
          <c:showLegendKey val="0"/>
          <c:showVal val="0"/>
          <c:showCatName val="0"/>
          <c:showSerName val="0"/>
          <c:showPercent val="0"/>
          <c:showBubbleSize val="0"/>
        </c:dLbls>
        <c:gapWidth val="219"/>
        <c:overlap val="-27"/>
        <c:axId val="2005205199"/>
        <c:axId val="2007057199"/>
      </c:barChart>
      <c:catAx>
        <c:axId val="20052051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2007057199"/>
        <c:crosses val="autoZero"/>
        <c:auto val="1"/>
        <c:lblAlgn val="ctr"/>
        <c:lblOffset val="100"/>
        <c:noMultiLvlLbl val="0"/>
      </c:catAx>
      <c:valAx>
        <c:axId val="200705719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20052051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2017</c:v>
                </c:pt>
              </c:strCache>
            </c:strRef>
          </c:tx>
          <c:spPr>
            <a:solidFill>
              <a:srgbClr val="941651"/>
            </a:solidFill>
            <a:ln>
              <a:noFill/>
            </a:ln>
            <a:effectLst/>
          </c:spPr>
          <c:invertIfNegative val="0"/>
          <c:cat>
            <c:numRef>
              <c:f>Sheet1!$A$2:$A$5</c:f>
              <c:numCache>
                <c:formatCode>General</c:formatCode>
                <c:ptCount val="4"/>
                <c:pt idx="0">
                  <c:v>1</c:v>
                </c:pt>
                <c:pt idx="1">
                  <c:v>2</c:v>
                </c:pt>
                <c:pt idx="2">
                  <c:v>3</c:v>
                </c:pt>
                <c:pt idx="3">
                  <c:v>4</c:v>
                </c:pt>
              </c:numCache>
            </c:numRef>
          </c:cat>
          <c:val>
            <c:numRef>
              <c:f>Sheet1!$B$2:$B$5</c:f>
              <c:numCache>
                <c:formatCode>0%</c:formatCode>
                <c:ptCount val="4"/>
                <c:pt idx="0">
                  <c:v>5.9999999999999995E-4</c:v>
                </c:pt>
                <c:pt idx="1">
                  <c:v>0.69069999999999998</c:v>
                </c:pt>
                <c:pt idx="2">
                  <c:v>0.27929999999999999</c:v>
                </c:pt>
                <c:pt idx="3">
                  <c:v>2.93E-2</c:v>
                </c:pt>
              </c:numCache>
            </c:numRef>
          </c:val>
          <c:extLst>
            <c:ext xmlns:c16="http://schemas.microsoft.com/office/drawing/2014/chart" uri="{C3380CC4-5D6E-409C-BE32-E72D297353CC}">
              <c16:uniqueId val="{00000000-367B-EA44-A64C-1B5AAABF7ADB}"/>
            </c:ext>
          </c:extLst>
        </c:ser>
        <c:ser>
          <c:idx val="1"/>
          <c:order val="1"/>
          <c:tx>
            <c:strRef>
              <c:f>Sheet1!$C$1</c:f>
              <c:strCache>
                <c:ptCount val="1"/>
                <c:pt idx="0">
                  <c:v>2018</c:v>
                </c:pt>
              </c:strCache>
            </c:strRef>
          </c:tx>
          <c:spPr>
            <a:solidFill>
              <a:srgbClr val="4E8F00"/>
            </a:solidFill>
            <a:ln>
              <a:noFill/>
            </a:ln>
            <a:effectLst/>
          </c:spPr>
          <c:invertIfNegative val="0"/>
          <c:cat>
            <c:numRef>
              <c:f>Sheet1!$A$2:$A$5</c:f>
              <c:numCache>
                <c:formatCode>General</c:formatCode>
                <c:ptCount val="4"/>
                <c:pt idx="0">
                  <c:v>1</c:v>
                </c:pt>
                <c:pt idx="1">
                  <c:v>2</c:v>
                </c:pt>
                <c:pt idx="2">
                  <c:v>3</c:v>
                </c:pt>
                <c:pt idx="3">
                  <c:v>4</c:v>
                </c:pt>
              </c:numCache>
            </c:numRef>
          </c:cat>
          <c:val>
            <c:numRef>
              <c:f>Sheet1!$C$2:$C$5</c:f>
              <c:numCache>
                <c:formatCode>0%</c:formatCode>
                <c:ptCount val="4"/>
                <c:pt idx="0">
                  <c:v>1.1000000000000001E-3</c:v>
                </c:pt>
                <c:pt idx="1">
                  <c:v>0.62739999999999996</c:v>
                </c:pt>
                <c:pt idx="2">
                  <c:v>0.33229999999999998</c:v>
                </c:pt>
                <c:pt idx="3">
                  <c:v>3.9300000000000002E-2</c:v>
                </c:pt>
              </c:numCache>
            </c:numRef>
          </c:val>
          <c:extLst>
            <c:ext xmlns:c16="http://schemas.microsoft.com/office/drawing/2014/chart" uri="{C3380CC4-5D6E-409C-BE32-E72D297353CC}">
              <c16:uniqueId val="{00000001-367B-EA44-A64C-1B5AAABF7ADB}"/>
            </c:ext>
          </c:extLst>
        </c:ser>
        <c:ser>
          <c:idx val="2"/>
          <c:order val="2"/>
          <c:tx>
            <c:strRef>
              <c:f>Sheet1!$D$1</c:f>
              <c:strCache>
                <c:ptCount val="1"/>
                <c:pt idx="0">
                  <c:v>2019</c:v>
                </c:pt>
              </c:strCache>
            </c:strRef>
          </c:tx>
          <c:spPr>
            <a:solidFill>
              <a:srgbClr val="9D5816"/>
            </a:solidFill>
            <a:ln>
              <a:noFill/>
            </a:ln>
            <a:effectLst/>
          </c:spPr>
          <c:invertIfNegative val="0"/>
          <c:cat>
            <c:numRef>
              <c:f>Sheet1!$A$2:$A$5</c:f>
              <c:numCache>
                <c:formatCode>General</c:formatCode>
                <c:ptCount val="4"/>
                <c:pt idx="0">
                  <c:v>1</c:v>
                </c:pt>
                <c:pt idx="1">
                  <c:v>2</c:v>
                </c:pt>
                <c:pt idx="2">
                  <c:v>3</c:v>
                </c:pt>
                <c:pt idx="3">
                  <c:v>4</c:v>
                </c:pt>
              </c:numCache>
            </c:numRef>
          </c:cat>
          <c:val>
            <c:numRef>
              <c:f>Sheet1!$D$2:$D$5</c:f>
              <c:numCache>
                <c:formatCode>0%</c:formatCode>
                <c:ptCount val="4"/>
                <c:pt idx="0">
                  <c:v>0</c:v>
                </c:pt>
                <c:pt idx="1">
                  <c:v>0.627</c:v>
                </c:pt>
                <c:pt idx="2">
                  <c:v>0.30640000000000001</c:v>
                </c:pt>
                <c:pt idx="3">
                  <c:v>6.6600000000000006E-2</c:v>
                </c:pt>
              </c:numCache>
            </c:numRef>
          </c:val>
          <c:extLst>
            <c:ext xmlns:c16="http://schemas.microsoft.com/office/drawing/2014/chart" uri="{C3380CC4-5D6E-409C-BE32-E72D297353CC}">
              <c16:uniqueId val="{00000002-367B-EA44-A64C-1B5AAABF7ADB}"/>
            </c:ext>
          </c:extLst>
        </c:ser>
        <c:ser>
          <c:idx val="3"/>
          <c:order val="3"/>
          <c:tx>
            <c:strRef>
              <c:f>Sheet1!$E$1</c:f>
              <c:strCache>
                <c:ptCount val="1"/>
                <c:pt idx="0">
                  <c:v>2020</c:v>
                </c:pt>
              </c:strCache>
            </c:strRef>
          </c:tx>
          <c:spPr>
            <a:solidFill>
              <a:schemeClr val="accent1"/>
            </a:solidFill>
            <a:ln>
              <a:noFill/>
            </a:ln>
            <a:effectLst/>
          </c:spPr>
          <c:invertIfNegative val="0"/>
          <c:cat>
            <c:numRef>
              <c:f>Sheet1!$A$2:$A$5</c:f>
              <c:numCache>
                <c:formatCode>General</c:formatCode>
                <c:ptCount val="4"/>
                <c:pt idx="0">
                  <c:v>1</c:v>
                </c:pt>
                <c:pt idx="1">
                  <c:v>2</c:v>
                </c:pt>
                <c:pt idx="2">
                  <c:v>3</c:v>
                </c:pt>
                <c:pt idx="3">
                  <c:v>4</c:v>
                </c:pt>
              </c:numCache>
            </c:numRef>
          </c:cat>
          <c:val>
            <c:numRef>
              <c:f>Sheet1!$E$2:$E$5</c:f>
              <c:numCache>
                <c:formatCode>0%</c:formatCode>
                <c:ptCount val="4"/>
                <c:pt idx="0">
                  <c:v>3.5900000000000001E-2</c:v>
                </c:pt>
                <c:pt idx="1">
                  <c:v>0.18229999999999999</c:v>
                </c:pt>
                <c:pt idx="2">
                  <c:v>0.72760000000000002</c:v>
                </c:pt>
                <c:pt idx="3">
                  <c:v>5.4199999999999998E-2</c:v>
                </c:pt>
              </c:numCache>
            </c:numRef>
          </c:val>
          <c:extLst>
            <c:ext xmlns:c16="http://schemas.microsoft.com/office/drawing/2014/chart" uri="{C3380CC4-5D6E-409C-BE32-E72D297353CC}">
              <c16:uniqueId val="{00000003-367B-EA44-A64C-1B5AAABF7ADB}"/>
            </c:ext>
          </c:extLst>
        </c:ser>
        <c:dLbls>
          <c:showLegendKey val="0"/>
          <c:showVal val="0"/>
          <c:showCatName val="0"/>
          <c:showSerName val="0"/>
          <c:showPercent val="0"/>
          <c:showBubbleSize val="0"/>
        </c:dLbls>
        <c:gapWidth val="219"/>
        <c:overlap val="-27"/>
        <c:axId val="2005205199"/>
        <c:axId val="2007057199"/>
      </c:barChart>
      <c:catAx>
        <c:axId val="200520519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crossAx val="2007057199"/>
        <c:crosses val="autoZero"/>
        <c:auto val="1"/>
        <c:lblAlgn val="ctr"/>
        <c:lblOffset val="100"/>
        <c:noMultiLvlLbl val="0"/>
      </c:catAx>
      <c:valAx>
        <c:axId val="200705719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20052051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4-C0EA-A849-82A9-549EA37917EA}"/>
              </c:ext>
            </c:extLst>
          </c:dPt>
          <c:dPt>
            <c:idx val="1"/>
            <c:invertIfNegative val="0"/>
            <c:bubble3D val="0"/>
            <c:spPr>
              <a:solidFill>
                <a:srgbClr val="9D5816"/>
              </a:solidFill>
              <a:ln>
                <a:noFill/>
              </a:ln>
              <a:effectLst/>
            </c:spPr>
            <c:extLst>
              <c:ext xmlns:c16="http://schemas.microsoft.com/office/drawing/2014/chart" uri="{C3380CC4-5D6E-409C-BE32-E72D297353CC}">
                <c16:uniqueId val="{00000003-C0EA-A849-82A9-549EA37917EA}"/>
              </c:ext>
            </c:extLst>
          </c:dPt>
          <c:dPt>
            <c:idx val="2"/>
            <c:invertIfNegative val="0"/>
            <c:bubble3D val="0"/>
            <c:spPr>
              <a:solidFill>
                <a:srgbClr val="4E8F00"/>
              </a:solidFill>
              <a:ln>
                <a:noFill/>
              </a:ln>
              <a:effectLst/>
            </c:spPr>
            <c:extLst>
              <c:ext xmlns:c16="http://schemas.microsoft.com/office/drawing/2014/chart" uri="{C3380CC4-5D6E-409C-BE32-E72D297353CC}">
                <c16:uniqueId val="{00000002-C0EA-A849-82A9-549EA37917EA}"/>
              </c:ext>
            </c:extLst>
          </c:dPt>
          <c:dPt>
            <c:idx val="3"/>
            <c:invertIfNegative val="0"/>
            <c:bubble3D val="0"/>
            <c:spPr>
              <a:solidFill>
                <a:srgbClr val="941651"/>
              </a:solidFill>
              <a:ln>
                <a:noFill/>
              </a:ln>
              <a:effectLst/>
            </c:spPr>
            <c:extLst>
              <c:ext xmlns:c16="http://schemas.microsoft.com/office/drawing/2014/chart" uri="{C3380CC4-5D6E-409C-BE32-E72D297353CC}">
                <c16:uniqueId val="{00000001-C0EA-A849-82A9-549EA37917EA}"/>
              </c:ext>
            </c:extLst>
          </c:dPt>
          <c:cat>
            <c:numRef>
              <c:f>Sheet1!$A$2:$A$5</c:f>
              <c:numCache>
                <c:formatCode>General</c:formatCode>
                <c:ptCount val="4"/>
                <c:pt idx="0">
                  <c:v>2020</c:v>
                </c:pt>
                <c:pt idx="1">
                  <c:v>2019</c:v>
                </c:pt>
                <c:pt idx="2">
                  <c:v>2018</c:v>
                </c:pt>
                <c:pt idx="3">
                  <c:v>2017</c:v>
                </c:pt>
              </c:numCache>
            </c:numRef>
          </c:cat>
          <c:val>
            <c:numRef>
              <c:f>Sheet1!$B$2:$B$5</c:f>
              <c:numCache>
                <c:formatCode>General</c:formatCode>
                <c:ptCount val="4"/>
                <c:pt idx="0">
                  <c:v>133518</c:v>
                </c:pt>
                <c:pt idx="1">
                  <c:v>88046</c:v>
                </c:pt>
                <c:pt idx="2">
                  <c:v>97499</c:v>
                </c:pt>
                <c:pt idx="3">
                  <c:v>82184</c:v>
                </c:pt>
              </c:numCache>
            </c:numRef>
          </c:val>
          <c:extLst>
            <c:ext xmlns:c16="http://schemas.microsoft.com/office/drawing/2014/chart" uri="{C3380CC4-5D6E-409C-BE32-E72D297353CC}">
              <c16:uniqueId val="{00000000-0F4F-AD4D-ACA2-F380649ED938}"/>
            </c:ext>
          </c:extLst>
        </c:ser>
        <c:dLbls>
          <c:showLegendKey val="0"/>
          <c:showVal val="0"/>
          <c:showCatName val="0"/>
          <c:showSerName val="0"/>
          <c:showPercent val="0"/>
          <c:showBubbleSize val="0"/>
        </c:dLbls>
        <c:gapWidth val="182"/>
        <c:axId val="686993455"/>
        <c:axId val="686995087"/>
      </c:barChart>
      <c:catAx>
        <c:axId val="686993455"/>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97" b="0" i="0" u="none" strike="noStrike" kern="1200" baseline="0">
                <a:solidFill>
                  <a:schemeClr val="bg1">
                    <a:lumMod val="85000"/>
                  </a:schemeClr>
                </a:solidFill>
                <a:latin typeface="+mn-lt"/>
                <a:ea typeface="+mn-ea"/>
                <a:cs typeface="+mn-cs"/>
              </a:defRPr>
            </a:pPr>
            <a:endParaRPr lang="en-US"/>
          </a:p>
        </c:txPr>
        <c:crossAx val="686995087"/>
        <c:crosses val="autoZero"/>
        <c:auto val="1"/>
        <c:lblAlgn val="ctr"/>
        <c:lblOffset val="100"/>
        <c:noMultiLvlLbl val="0"/>
      </c:catAx>
      <c:valAx>
        <c:axId val="686995087"/>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85000"/>
                  </a:schemeClr>
                </a:solidFill>
                <a:latin typeface="+mn-lt"/>
                <a:ea typeface="+mn-ea"/>
                <a:cs typeface="+mn-cs"/>
              </a:defRPr>
            </a:pPr>
            <a:endParaRPr lang="en-US"/>
          </a:p>
        </c:txPr>
        <c:crossAx val="6869934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E6F7-6E41-80E5-FC982C68B8B4}"/>
              </c:ext>
            </c:extLst>
          </c:dPt>
          <c:dPt>
            <c:idx val="1"/>
            <c:invertIfNegative val="0"/>
            <c:bubble3D val="0"/>
            <c:spPr>
              <a:solidFill>
                <a:srgbClr val="9D5816"/>
              </a:solidFill>
              <a:ln>
                <a:noFill/>
              </a:ln>
              <a:effectLst/>
            </c:spPr>
            <c:extLst>
              <c:ext xmlns:c16="http://schemas.microsoft.com/office/drawing/2014/chart" uri="{C3380CC4-5D6E-409C-BE32-E72D297353CC}">
                <c16:uniqueId val="{00000003-E6F7-6E41-80E5-FC982C68B8B4}"/>
              </c:ext>
            </c:extLst>
          </c:dPt>
          <c:dPt>
            <c:idx val="2"/>
            <c:invertIfNegative val="0"/>
            <c:bubble3D val="0"/>
            <c:spPr>
              <a:solidFill>
                <a:srgbClr val="4E8F00"/>
              </a:solidFill>
              <a:ln>
                <a:noFill/>
              </a:ln>
              <a:effectLst/>
            </c:spPr>
            <c:extLst>
              <c:ext xmlns:c16="http://schemas.microsoft.com/office/drawing/2014/chart" uri="{C3380CC4-5D6E-409C-BE32-E72D297353CC}">
                <c16:uniqueId val="{00000005-E6F7-6E41-80E5-FC982C68B8B4}"/>
              </c:ext>
            </c:extLst>
          </c:dPt>
          <c:dPt>
            <c:idx val="3"/>
            <c:invertIfNegative val="0"/>
            <c:bubble3D val="0"/>
            <c:spPr>
              <a:solidFill>
                <a:srgbClr val="941651"/>
              </a:solidFill>
              <a:ln>
                <a:noFill/>
              </a:ln>
              <a:effectLst/>
            </c:spPr>
            <c:extLst>
              <c:ext xmlns:c16="http://schemas.microsoft.com/office/drawing/2014/chart" uri="{C3380CC4-5D6E-409C-BE32-E72D297353CC}">
                <c16:uniqueId val="{00000007-E6F7-6E41-80E5-FC982C68B8B4}"/>
              </c:ext>
            </c:extLst>
          </c:dPt>
          <c:cat>
            <c:numRef>
              <c:f>Sheet1!$A$2:$A$5</c:f>
              <c:numCache>
                <c:formatCode>General</c:formatCode>
                <c:ptCount val="4"/>
                <c:pt idx="0">
                  <c:v>2020</c:v>
                </c:pt>
                <c:pt idx="1">
                  <c:v>2019</c:v>
                </c:pt>
                <c:pt idx="2">
                  <c:v>2018</c:v>
                </c:pt>
                <c:pt idx="3">
                  <c:v>2017</c:v>
                </c:pt>
              </c:numCache>
            </c:numRef>
          </c:cat>
          <c:val>
            <c:numRef>
              <c:f>Sheet1!$B$2:$B$5</c:f>
              <c:numCache>
                <c:formatCode>General</c:formatCode>
                <c:ptCount val="4"/>
                <c:pt idx="0">
                  <c:v>76131</c:v>
                </c:pt>
                <c:pt idx="1">
                  <c:v>38440</c:v>
                </c:pt>
                <c:pt idx="2">
                  <c:v>46203</c:v>
                </c:pt>
                <c:pt idx="3">
                  <c:v>44799</c:v>
                </c:pt>
              </c:numCache>
            </c:numRef>
          </c:val>
          <c:extLst>
            <c:ext xmlns:c16="http://schemas.microsoft.com/office/drawing/2014/chart" uri="{C3380CC4-5D6E-409C-BE32-E72D297353CC}">
              <c16:uniqueId val="{00000008-E6F7-6E41-80E5-FC982C68B8B4}"/>
            </c:ext>
          </c:extLst>
        </c:ser>
        <c:dLbls>
          <c:showLegendKey val="0"/>
          <c:showVal val="0"/>
          <c:showCatName val="0"/>
          <c:showSerName val="0"/>
          <c:showPercent val="0"/>
          <c:showBubbleSize val="0"/>
        </c:dLbls>
        <c:gapWidth val="182"/>
        <c:axId val="686993455"/>
        <c:axId val="686995087"/>
      </c:barChart>
      <c:catAx>
        <c:axId val="686993455"/>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000" b="0" i="0" u="none" strike="noStrike" kern="1200" baseline="0">
                <a:solidFill>
                  <a:schemeClr val="bg1">
                    <a:lumMod val="85000"/>
                  </a:schemeClr>
                </a:solidFill>
                <a:latin typeface="+mn-lt"/>
                <a:ea typeface="+mn-ea"/>
                <a:cs typeface="+mn-cs"/>
              </a:defRPr>
            </a:pPr>
            <a:endParaRPr lang="en-US"/>
          </a:p>
        </c:txPr>
        <c:crossAx val="686995087"/>
        <c:crosses val="autoZero"/>
        <c:auto val="1"/>
        <c:lblAlgn val="ctr"/>
        <c:lblOffset val="100"/>
        <c:noMultiLvlLbl val="0"/>
      </c:catAx>
      <c:valAx>
        <c:axId val="686995087"/>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lumMod val="85000"/>
                  </a:schemeClr>
                </a:solidFill>
                <a:latin typeface="+mn-lt"/>
                <a:ea typeface="+mn-ea"/>
                <a:cs typeface="+mn-cs"/>
              </a:defRPr>
            </a:pPr>
            <a:endParaRPr lang="en-US"/>
          </a:p>
        </c:txPr>
        <c:crossAx val="6869934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1DAB-2C4F-9945-DA46772DA087}"/>
              </c:ext>
            </c:extLst>
          </c:dPt>
          <c:dPt>
            <c:idx val="1"/>
            <c:invertIfNegative val="0"/>
            <c:bubble3D val="0"/>
            <c:spPr>
              <a:solidFill>
                <a:srgbClr val="9D5816"/>
              </a:solidFill>
              <a:ln>
                <a:noFill/>
              </a:ln>
              <a:effectLst/>
            </c:spPr>
            <c:extLst>
              <c:ext xmlns:c16="http://schemas.microsoft.com/office/drawing/2014/chart" uri="{C3380CC4-5D6E-409C-BE32-E72D297353CC}">
                <c16:uniqueId val="{00000003-1DAB-2C4F-9945-DA46772DA087}"/>
              </c:ext>
            </c:extLst>
          </c:dPt>
          <c:dPt>
            <c:idx val="2"/>
            <c:invertIfNegative val="0"/>
            <c:bubble3D val="0"/>
            <c:spPr>
              <a:solidFill>
                <a:srgbClr val="4E8F00"/>
              </a:solidFill>
              <a:ln>
                <a:noFill/>
              </a:ln>
              <a:effectLst/>
            </c:spPr>
            <c:extLst>
              <c:ext xmlns:c16="http://schemas.microsoft.com/office/drawing/2014/chart" uri="{C3380CC4-5D6E-409C-BE32-E72D297353CC}">
                <c16:uniqueId val="{00000005-1DAB-2C4F-9945-DA46772DA087}"/>
              </c:ext>
            </c:extLst>
          </c:dPt>
          <c:dPt>
            <c:idx val="3"/>
            <c:invertIfNegative val="0"/>
            <c:bubble3D val="0"/>
            <c:spPr>
              <a:solidFill>
                <a:srgbClr val="941651"/>
              </a:solidFill>
              <a:ln>
                <a:noFill/>
              </a:ln>
              <a:effectLst/>
            </c:spPr>
            <c:extLst>
              <c:ext xmlns:c16="http://schemas.microsoft.com/office/drawing/2014/chart" uri="{C3380CC4-5D6E-409C-BE32-E72D297353CC}">
                <c16:uniqueId val="{00000007-1DAB-2C4F-9945-DA46772DA087}"/>
              </c:ext>
            </c:extLst>
          </c:dPt>
          <c:cat>
            <c:numRef>
              <c:f>Sheet1!$A$2:$A$5</c:f>
              <c:numCache>
                <c:formatCode>General</c:formatCode>
                <c:ptCount val="4"/>
                <c:pt idx="0">
                  <c:v>2020</c:v>
                </c:pt>
                <c:pt idx="1">
                  <c:v>2019</c:v>
                </c:pt>
                <c:pt idx="2">
                  <c:v>2018</c:v>
                </c:pt>
                <c:pt idx="3">
                  <c:v>2017</c:v>
                </c:pt>
              </c:numCache>
            </c:numRef>
          </c:cat>
          <c:val>
            <c:numRef>
              <c:f>Sheet1!$B$2:$B$5</c:f>
              <c:numCache>
                <c:formatCode>General</c:formatCode>
                <c:ptCount val="4"/>
                <c:pt idx="0">
                  <c:v>5037</c:v>
                </c:pt>
                <c:pt idx="1">
                  <c:v>3681</c:v>
                </c:pt>
                <c:pt idx="2">
                  <c:v>3714</c:v>
                </c:pt>
                <c:pt idx="3">
                  <c:v>4737</c:v>
                </c:pt>
              </c:numCache>
            </c:numRef>
          </c:val>
          <c:extLst>
            <c:ext xmlns:c16="http://schemas.microsoft.com/office/drawing/2014/chart" uri="{C3380CC4-5D6E-409C-BE32-E72D297353CC}">
              <c16:uniqueId val="{00000008-1DAB-2C4F-9945-DA46772DA087}"/>
            </c:ext>
          </c:extLst>
        </c:ser>
        <c:dLbls>
          <c:showLegendKey val="0"/>
          <c:showVal val="0"/>
          <c:showCatName val="0"/>
          <c:showSerName val="0"/>
          <c:showPercent val="0"/>
          <c:showBubbleSize val="0"/>
        </c:dLbls>
        <c:gapWidth val="182"/>
        <c:axId val="686993455"/>
        <c:axId val="686995087"/>
      </c:barChart>
      <c:catAx>
        <c:axId val="686993455"/>
        <c:scaling>
          <c:orientation val="minMax"/>
        </c:scaling>
        <c:delete val="0"/>
        <c:axPos val="l"/>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000" b="0" i="0" u="none" strike="noStrike" kern="1200" baseline="0">
                <a:solidFill>
                  <a:schemeClr val="bg1">
                    <a:lumMod val="85000"/>
                  </a:schemeClr>
                </a:solidFill>
                <a:latin typeface="+mn-lt"/>
                <a:ea typeface="+mn-ea"/>
                <a:cs typeface="+mn-cs"/>
              </a:defRPr>
            </a:pPr>
            <a:endParaRPr lang="en-US"/>
          </a:p>
        </c:txPr>
        <c:crossAx val="686995087"/>
        <c:crosses val="autoZero"/>
        <c:auto val="1"/>
        <c:lblAlgn val="ctr"/>
        <c:lblOffset val="100"/>
        <c:noMultiLvlLbl val="0"/>
      </c:catAx>
      <c:valAx>
        <c:axId val="686995087"/>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lumMod val="85000"/>
                  </a:schemeClr>
                </a:solidFill>
                <a:latin typeface="+mn-lt"/>
                <a:ea typeface="+mn-ea"/>
                <a:cs typeface="+mn-cs"/>
              </a:defRPr>
            </a:pPr>
            <a:endParaRPr lang="en-US"/>
          </a:p>
        </c:txPr>
        <c:crossAx val="6869934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93d327e66b_2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93d327e66b_2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5678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6d1c55ffe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6d1c55ffe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77645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93d327e66b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93d327e66b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04485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6d1c55ffe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6d1c55ffe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35262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93d327e66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93d327e66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31377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6d3f01ad6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6d3f01ad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6d1c55ffe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6d1c55ffe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83860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6d1c55ffe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6d1c55ffe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10467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6d1c55ffe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6d1c55ffe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05381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6d1c55ffe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6d1c55ffe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9943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6cd5d469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6cd5d469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6d3f01ad6f_0_247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6d3f01ad6f_0_24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14969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93d327e66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93d327e66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9404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6cd5d46934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6cd5d46934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6d1c55ffe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6d1c55ffe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d1c55ffe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d1c55ffe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6d3f01ad6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6d3f01ad6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6d3f01ad6f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6d3f01ad6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d3f01ad6f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d3f01ad6f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6d3f01ad6f_0_24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6d3f01ad6f_0_24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6d3f01ad6f_0_24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6d3f01ad6f_0_24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d1c55ffe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d1c55ffe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6d3f01ad6f_0_24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6d3f01ad6f_0_24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6d3f01ad6f_0_24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6d3f01ad6f_0_24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47ac3c6b08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47ac3c6b0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6d3f01ad6f_0_24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6d3f01ad6f_0_24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6d3f01ad6f_0_24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6d3f01ad6f_0_24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47ac3c6b08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47ac3c6b08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93d327e66b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93d327e66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47ac3c6b0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47ac3c6b0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6d3f01ad6f_0_24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6d3f01ad6f_0_24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6d3f01ad6f_0_24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6d3f01ad6f_0_24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6d1c55ffe6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6d1c55ffe6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47ac3c6b08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47ac3c6b08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
        <p:cNvGrpSpPr/>
        <p:nvPr/>
      </p:nvGrpSpPr>
      <p:grpSpPr>
        <a:xfrm>
          <a:off x="0" y="0"/>
          <a:ext cx="0" cy="0"/>
          <a:chOff x="0" y="0"/>
          <a:chExt cx="0" cy="0"/>
        </a:xfrm>
      </p:grpSpPr>
      <p:sp>
        <p:nvSpPr>
          <p:cNvPr id="720" name="Google Shape;720;g6d3f01ad6f_0_246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 name="Google Shape;721;g6d3f01ad6f_0_24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6d3f01ad6f_0_247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6d3f01ad6f_0_24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47ac3c6b08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47ac3c6b08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47ac3c6b08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47ac3c6b0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6d3f01ad6f_0_12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6d3f01ad6f_0_12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4"/>
        <p:cNvGrpSpPr/>
        <p:nvPr/>
      </p:nvGrpSpPr>
      <p:grpSpPr>
        <a:xfrm>
          <a:off x="0" y="0"/>
          <a:ext cx="0" cy="0"/>
          <a:chOff x="0" y="0"/>
          <a:chExt cx="0" cy="0"/>
        </a:xfrm>
      </p:grpSpPr>
      <p:sp>
        <p:nvSpPr>
          <p:cNvPr id="775" name="Google Shape;775;g6d3f01ad6f_0_12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 name="Google Shape;776;g6d3f01ad6f_0_12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6d3f01ad6f_0_12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6d3f01ad6f_0_12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
        <p:cNvGrpSpPr/>
        <p:nvPr/>
      </p:nvGrpSpPr>
      <p:grpSpPr>
        <a:xfrm>
          <a:off x="0" y="0"/>
          <a:ext cx="0" cy="0"/>
          <a:chOff x="0" y="0"/>
          <a:chExt cx="0" cy="0"/>
        </a:xfrm>
      </p:grpSpPr>
      <p:sp>
        <p:nvSpPr>
          <p:cNvPr id="1126" name="Google Shape;1126;g6d3f01ad6f_0_126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 name="Google Shape;1127;g6d3f01ad6f_0_12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5"/>
        <p:cNvGrpSpPr/>
        <p:nvPr/>
      </p:nvGrpSpPr>
      <p:grpSpPr>
        <a:xfrm>
          <a:off x="0" y="0"/>
          <a:ext cx="0" cy="0"/>
          <a:chOff x="0" y="0"/>
          <a:chExt cx="0" cy="0"/>
        </a:xfrm>
      </p:grpSpPr>
      <p:sp>
        <p:nvSpPr>
          <p:cNvPr id="7626" name="Google Shape;7626;g6d3f01ad6f_0_19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7" name="Google Shape;7627;g6d3f01ad6f_0_19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6d3f01ad6f_0_24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6d3f01ad6f_0_24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2"/>
        <p:cNvGrpSpPr/>
        <p:nvPr/>
      </p:nvGrpSpPr>
      <p:grpSpPr>
        <a:xfrm>
          <a:off x="0" y="0"/>
          <a:ext cx="0" cy="0"/>
          <a:chOff x="0" y="0"/>
          <a:chExt cx="0" cy="0"/>
        </a:xfrm>
      </p:grpSpPr>
      <p:sp>
        <p:nvSpPr>
          <p:cNvPr id="8053" name="Google Shape;8053;g6d3f01ad6f_0_195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4" name="Google Shape;8054;g6d3f01ad6f_0_19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5"/>
        <p:cNvGrpSpPr/>
        <p:nvPr/>
      </p:nvGrpSpPr>
      <p:grpSpPr>
        <a:xfrm>
          <a:off x="0" y="0"/>
          <a:ext cx="0" cy="0"/>
          <a:chOff x="0" y="0"/>
          <a:chExt cx="0" cy="0"/>
        </a:xfrm>
      </p:grpSpPr>
      <p:sp>
        <p:nvSpPr>
          <p:cNvPr id="8216" name="Google Shape;8216;g6d3f01ad6f_0_196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7" name="Google Shape;8217;g6d3f01ad6f_0_19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7"/>
        <p:cNvGrpSpPr/>
        <p:nvPr/>
      </p:nvGrpSpPr>
      <p:grpSpPr>
        <a:xfrm>
          <a:off x="0" y="0"/>
          <a:ext cx="0" cy="0"/>
          <a:chOff x="0" y="0"/>
          <a:chExt cx="0" cy="0"/>
        </a:xfrm>
      </p:grpSpPr>
      <p:sp>
        <p:nvSpPr>
          <p:cNvPr id="8618" name="Google Shape;8618;g6d3f01ad6f_0_200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9" name="Google Shape;8619;g6d3f01ad6f_0_20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8"/>
        <p:cNvGrpSpPr/>
        <p:nvPr/>
      </p:nvGrpSpPr>
      <p:grpSpPr>
        <a:xfrm>
          <a:off x="0" y="0"/>
          <a:ext cx="0" cy="0"/>
          <a:chOff x="0" y="0"/>
          <a:chExt cx="0" cy="0"/>
        </a:xfrm>
      </p:grpSpPr>
      <p:sp>
        <p:nvSpPr>
          <p:cNvPr id="8989" name="Google Shape;8989;g6d3f01ad6f_0_204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0" name="Google Shape;8990;g6d3f01ad6f_0_20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5"/>
        <p:cNvGrpSpPr/>
        <p:nvPr/>
      </p:nvGrpSpPr>
      <p:grpSpPr>
        <a:xfrm>
          <a:off x="0" y="0"/>
          <a:ext cx="0" cy="0"/>
          <a:chOff x="0" y="0"/>
          <a:chExt cx="0" cy="0"/>
        </a:xfrm>
      </p:grpSpPr>
      <p:sp>
        <p:nvSpPr>
          <p:cNvPr id="9366" name="Google Shape;9366;g6d3f01ad6f_0_208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7" name="Google Shape;9367;g6d3f01ad6f_0_20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6"/>
        <p:cNvGrpSpPr/>
        <p:nvPr/>
      </p:nvGrpSpPr>
      <p:grpSpPr>
        <a:xfrm>
          <a:off x="0" y="0"/>
          <a:ext cx="0" cy="0"/>
          <a:chOff x="0" y="0"/>
          <a:chExt cx="0" cy="0"/>
        </a:xfrm>
      </p:grpSpPr>
      <p:sp>
        <p:nvSpPr>
          <p:cNvPr id="9797" name="Google Shape;9797;g6d3f01ad6f_0_21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8" name="Google Shape;9798;g6d3f01ad6f_0_21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9"/>
        <p:cNvGrpSpPr/>
        <p:nvPr/>
      </p:nvGrpSpPr>
      <p:grpSpPr>
        <a:xfrm>
          <a:off x="0" y="0"/>
          <a:ext cx="0" cy="0"/>
          <a:chOff x="0" y="0"/>
          <a:chExt cx="0" cy="0"/>
        </a:xfrm>
      </p:grpSpPr>
      <p:sp>
        <p:nvSpPr>
          <p:cNvPr id="10590" name="Google Shape;10590;g6d3f01ad6f_0_220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1" name="Google Shape;10591;g6d3f01ad6f_0_22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0"/>
        <p:cNvGrpSpPr/>
        <p:nvPr/>
      </p:nvGrpSpPr>
      <p:grpSpPr>
        <a:xfrm>
          <a:off x="0" y="0"/>
          <a:ext cx="0" cy="0"/>
          <a:chOff x="0" y="0"/>
          <a:chExt cx="0" cy="0"/>
        </a:xfrm>
      </p:grpSpPr>
      <p:sp>
        <p:nvSpPr>
          <p:cNvPr id="11331" name="Google Shape;11331;g6d3f01ad6f_0_228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32" name="Google Shape;11332;g6d3f01ad6f_0_22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3"/>
        <p:cNvGrpSpPr/>
        <p:nvPr/>
      </p:nvGrpSpPr>
      <p:grpSpPr>
        <a:xfrm>
          <a:off x="0" y="0"/>
          <a:ext cx="0" cy="0"/>
          <a:chOff x="0" y="0"/>
          <a:chExt cx="0" cy="0"/>
        </a:xfrm>
      </p:grpSpPr>
      <p:sp>
        <p:nvSpPr>
          <p:cNvPr id="12024" name="Google Shape;12024;g6d3f01ad6f_0_234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5" name="Google Shape;12025;g6d3f01ad6f_0_234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5"/>
        <p:cNvGrpSpPr/>
        <p:nvPr/>
      </p:nvGrpSpPr>
      <p:grpSpPr>
        <a:xfrm>
          <a:off x="0" y="0"/>
          <a:ext cx="0" cy="0"/>
          <a:chOff x="0" y="0"/>
          <a:chExt cx="0" cy="0"/>
        </a:xfrm>
      </p:grpSpPr>
      <p:sp>
        <p:nvSpPr>
          <p:cNvPr id="12326" name="Google Shape;12326;g6d3f01ad6f_0_23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27" name="Google Shape;12327;g6d3f01ad6f_0_23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93d327e66b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93d327e66b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59"/>
        <p:cNvGrpSpPr/>
        <p:nvPr/>
      </p:nvGrpSpPr>
      <p:grpSpPr>
        <a:xfrm>
          <a:off x="0" y="0"/>
          <a:ext cx="0" cy="0"/>
          <a:chOff x="0" y="0"/>
          <a:chExt cx="0" cy="0"/>
        </a:xfrm>
      </p:grpSpPr>
      <p:sp>
        <p:nvSpPr>
          <p:cNvPr id="12960" name="Google Shape;12960;g6d3f01ad6f_0_24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1" name="Google Shape;12961;g6d3f01ad6f_0_24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93d327e66b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93d327e66b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45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93d327e66b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93d327e66b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464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93d327e66b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93d327e66b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9751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4700" y="-32925"/>
            <a:ext cx="9168600" cy="517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070400" y="2730038"/>
            <a:ext cx="7003200" cy="9549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Font typeface="Montserrat Black"/>
              <a:buNone/>
              <a:defRPr sz="3600" b="0">
                <a:latin typeface="Montserrat Black"/>
                <a:ea typeface="Montserrat Black"/>
                <a:cs typeface="Montserrat Black"/>
                <a:sym typeface="Montserrat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491150" y="3573350"/>
            <a:ext cx="61617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Bullet Points">
  <p:cSld name="SECTION_TITLE_AND_DESCRIPTION_1">
    <p:spTree>
      <p:nvGrpSpPr>
        <p:cNvPr id="1" name="Shape 47"/>
        <p:cNvGrpSpPr/>
        <p:nvPr/>
      </p:nvGrpSpPr>
      <p:grpSpPr>
        <a:xfrm>
          <a:off x="0" y="0"/>
          <a:ext cx="0" cy="0"/>
          <a:chOff x="0" y="0"/>
          <a:chExt cx="0" cy="0"/>
        </a:xfrm>
      </p:grpSpPr>
      <p:sp>
        <p:nvSpPr>
          <p:cNvPr id="48" name="Google Shape;48;p13"/>
          <p:cNvSpPr txBox="1">
            <a:spLocks noGrp="1"/>
          </p:cNvSpPr>
          <p:nvPr>
            <p:ph type="body" idx="1"/>
          </p:nvPr>
        </p:nvSpPr>
        <p:spPr>
          <a:xfrm>
            <a:off x="722325" y="1137575"/>
            <a:ext cx="7281300" cy="29868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9" name="Google Shape;49;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50" name="Google Shape;50;p13"/>
          <p:cNvSpPr txBox="1">
            <a:spLocks noGrp="1"/>
          </p:cNvSpPr>
          <p:nvPr>
            <p:ph type="title"/>
          </p:nvPr>
        </p:nvSpPr>
        <p:spPr>
          <a:xfrm>
            <a:off x="2132100" y="367600"/>
            <a:ext cx="48798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TITLE_1">
    <p:bg>
      <p:bgPr>
        <a:solidFill>
          <a:srgbClr val="000000"/>
        </a:solidFill>
        <a:effectLst/>
      </p:bgPr>
    </p:bg>
    <p:spTree>
      <p:nvGrpSpPr>
        <p:cNvPr id="1" name="Shape 51"/>
        <p:cNvGrpSpPr/>
        <p:nvPr/>
      </p:nvGrpSpPr>
      <p:grpSpPr>
        <a:xfrm>
          <a:off x="0" y="0"/>
          <a:ext cx="0" cy="0"/>
          <a:chOff x="0" y="0"/>
          <a:chExt cx="0" cy="0"/>
        </a:xfrm>
      </p:grpSpPr>
      <p:sp>
        <p:nvSpPr>
          <p:cNvPr id="52" name="Google Shape;52;p14"/>
          <p:cNvSpPr txBox="1">
            <a:spLocks noGrp="1"/>
          </p:cNvSpPr>
          <p:nvPr>
            <p:ph type="ctrTitle"/>
          </p:nvPr>
        </p:nvSpPr>
        <p:spPr>
          <a:xfrm>
            <a:off x="3003350" y="717380"/>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53" name="Google Shape;53;p14"/>
          <p:cNvSpPr txBox="1">
            <a:spLocks noGrp="1"/>
          </p:cNvSpPr>
          <p:nvPr>
            <p:ph type="subTitle" idx="1"/>
          </p:nvPr>
        </p:nvSpPr>
        <p:spPr>
          <a:xfrm>
            <a:off x="5267075" y="500219"/>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4" name="Google Shape;54;p14"/>
          <p:cNvSpPr txBox="1">
            <a:spLocks noGrp="1"/>
          </p:cNvSpPr>
          <p:nvPr>
            <p:ph type="title" idx="2" hasCustomPrompt="1"/>
          </p:nvPr>
        </p:nvSpPr>
        <p:spPr>
          <a:xfrm>
            <a:off x="965111" y="690493"/>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sp>
        <p:nvSpPr>
          <p:cNvPr id="55" name="Google Shape;55;p14"/>
          <p:cNvSpPr txBox="1">
            <a:spLocks noGrp="1"/>
          </p:cNvSpPr>
          <p:nvPr>
            <p:ph type="ctrTitle" idx="3"/>
          </p:nvPr>
        </p:nvSpPr>
        <p:spPr>
          <a:xfrm>
            <a:off x="3003350" y="1747805"/>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56" name="Google Shape;56;p14"/>
          <p:cNvSpPr txBox="1">
            <a:spLocks noGrp="1"/>
          </p:cNvSpPr>
          <p:nvPr>
            <p:ph type="subTitle" idx="4"/>
          </p:nvPr>
        </p:nvSpPr>
        <p:spPr>
          <a:xfrm>
            <a:off x="5267075" y="1521683"/>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7" name="Google Shape;57;p14"/>
          <p:cNvSpPr txBox="1">
            <a:spLocks noGrp="1"/>
          </p:cNvSpPr>
          <p:nvPr>
            <p:ph type="title" idx="5" hasCustomPrompt="1"/>
          </p:nvPr>
        </p:nvSpPr>
        <p:spPr>
          <a:xfrm>
            <a:off x="965111" y="1702996"/>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sp>
        <p:nvSpPr>
          <p:cNvPr id="58" name="Google Shape;58;p14"/>
          <p:cNvSpPr txBox="1">
            <a:spLocks noGrp="1"/>
          </p:cNvSpPr>
          <p:nvPr>
            <p:ph type="ctrTitle" idx="6"/>
          </p:nvPr>
        </p:nvSpPr>
        <p:spPr>
          <a:xfrm>
            <a:off x="3003350" y="2778230"/>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59" name="Google Shape;59;p14"/>
          <p:cNvSpPr txBox="1">
            <a:spLocks noGrp="1"/>
          </p:cNvSpPr>
          <p:nvPr>
            <p:ph type="subTitle" idx="7"/>
          </p:nvPr>
        </p:nvSpPr>
        <p:spPr>
          <a:xfrm>
            <a:off x="5267075" y="2543147"/>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0" name="Google Shape;60;p14"/>
          <p:cNvSpPr txBox="1">
            <a:spLocks noGrp="1"/>
          </p:cNvSpPr>
          <p:nvPr>
            <p:ph type="title" idx="8" hasCustomPrompt="1"/>
          </p:nvPr>
        </p:nvSpPr>
        <p:spPr>
          <a:xfrm>
            <a:off x="965111" y="2733421"/>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sp>
        <p:nvSpPr>
          <p:cNvPr id="61" name="Google Shape;61;p14"/>
          <p:cNvSpPr txBox="1">
            <a:spLocks noGrp="1"/>
          </p:cNvSpPr>
          <p:nvPr>
            <p:ph type="ctrTitle" idx="9"/>
          </p:nvPr>
        </p:nvSpPr>
        <p:spPr>
          <a:xfrm>
            <a:off x="3003350" y="3808655"/>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62" name="Google Shape;62;p14"/>
          <p:cNvSpPr txBox="1">
            <a:spLocks noGrp="1"/>
          </p:cNvSpPr>
          <p:nvPr>
            <p:ph type="subTitle" idx="13"/>
          </p:nvPr>
        </p:nvSpPr>
        <p:spPr>
          <a:xfrm>
            <a:off x="5267075" y="3582533"/>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3" name="Google Shape;63;p14"/>
          <p:cNvSpPr txBox="1">
            <a:spLocks noGrp="1"/>
          </p:cNvSpPr>
          <p:nvPr>
            <p:ph type="title" idx="14" hasCustomPrompt="1"/>
          </p:nvPr>
        </p:nvSpPr>
        <p:spPr>
          <a:xfrm>
            <a:off x="965111" y="3763846"/>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cxnSp>
        <p:nvCxnSpPr>
          <p:cNvPr id="64" name="Google Shape;64;p14"/>
          <p:cNvCxnSpPr/>
          <p:nvPr/>
        </p:nvCxnSpPr>
        <p:spPr>
          <a:xfrm>
            <a:off x="2740450" y="720150"/>
            <a:ext cx="0" cy="3703200"/>
          </a:xfrm>
          <a:prstGeom prst="straightConnector1">
            <a:avLst/>
          </a:prstGeom>
          <a:noFill/>
          <a:ln w="9525" cap="flat" cmpd="sng">
            <a:solidFill>
              <a:srgbClr val="D5B961"/>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wo Columns">
  <p:cSld name="TITLE_AND_BODY_1">
    <p:bg>
      <p:bgPr>
        <a:solidFill>
          <a:schemeClr val="dk1"/>
        </a:solidFill>
        <a:effectLst/>
      </p:bgPr>
    </p:bg>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67" name="Google Shape;67;p15"/>
          <p:cNvSpPr txBox="1">
            <a:spLocks noGrp="1"/>
          </p:cNvSpPr>
          <p:nvPr>
            <p:ph type="ctrTitle" idx="2"/>
          </p:nvPr>
        </p:nvSpPr>
        <p:spPr>
          <a:xfrm>
            <a:off x="578975" y="2150075"/>
            <a:ext cx="1858200" cy="563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1600"/>
              <a:buNone/>
              <a:defRPr sz="1600">
                <a:solidFill>
                  <a:schemeClr val="lt1"/>
                </a:solidFill>
              </a:defRPr>
            </a:lvl1pPr>
            <a:lvl2pPr lvl="1" algn="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68" name="Google Shape;68;p15"/>
          <p:cNvSpPr txBox="1">
            <a:spLocks noGrp="1"/>
          </p:cNvSpPr>
          <p:nvPr>
            <p:ph type="subTitle" idx="1"/>
          </p:nvPr>
        </p:nvSpPr>
        <p:spPr>
          <a:xfrm>
            <a:off x="578975" y="2773377"/>
            <a:ext cx="1858200" cy="864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1400"/>
              <a:buNone/>
              <a:defRPr sz="1400">
                <a:solidFill>
                  <a:schemeClr val="lt1"/>
                </a:solidFill>
              </a:defRPr>
            </a:lvl1pPr>
            <a:lvl2pPr lvl="1" algn="r" rtl="0">
              <a:lnSpc>
                <a:spcPct val="100000"/>
              </a:lnSpc>
              <a:spcBef>
                <a:spcPts val="0"/>
              </a:spcBef>
              <a:spcAft>
                <a:spcPts val="0"/>
              </a:spcAft>
              <a:buClr>
                <a:schemeClr val="lt1"/>
              </a:buClr>
              <a:buSzPts val="1400"/>
              <a:buNone/>
              <a:defRPr>
                <a:solidFill>
                  <a:schemeClr val="lt1"/>
                </a:solidFill>
              </a:defRPr>
            </a:lvl2pPr>
            <a:lvl3pPr lvl="2" algn="r" rtl="0">
              <a:lnSpc>
                <a:spcPct val="100000"/>
              </a:lnSpc>
              <a:spcBef>
                <a:spcPts val="0"/>
              </a:spcBef>
              <a:spcAft>
                <a:spcPts val="0"/>
              </a:spcAft>
              <a:buClr>
                <a:schemeClr val="lt1"/>
              </a:buClr>
              <a:buSzPts val="1400"/>
              <a:buNone/>
              <a:defRPr>
                <a:solidFill>
                  <a:schemeClr val="lt1"/>
                </a:solidFill>
              </a:defRPr>
            </a:lvl3pPr>
            <a:lvl4pPr lvl="3" algn="r" rtl="0">
              <a:lnSpc>
                <a:spcPct val="100000"/>
              </a:lnSpc>
              <a:spcBef>
                <a:spcPts val="0"/>
              </a:spcBef>
              <a:spcAft>
                <a:spcPts val="0"/>
              </a:spcAft>
              <a:buClr>
                <a:schemeClr val="lt1"/>
              </a:buClr>
              <a:buSzPts val="1400"/>
              <a:buNone/>
              <a:defRPr>
                <a:solidFill>
                  <a:schemeClr val="lt1"/>
                </a:solidFill>
              </a:defRPr>
            </a:lvl4pPr>
            <a:lvl5pPr lvl="4" algn="r" rtl="0">
              <a:lnSpc>
                <a:spcPct val="100000"/>
              </a:lnSpc>
              <a:spcBef>
                <a:spcPts val="0"/>
              </a:spcBef>
              <a:spcAft>
                <a:spcPts val="0"/>
              </a:spcAft>
              <a:buClr>
                <a:schemeClr val="lt1"/>
              </a:buClr>
              <a:buSzPts val="1400"/>
              <a:buNone/>
              <a:defRPr>
                <a:solidFill>
                  <a:schemeClr val="lt1"/>
                </a:solidFill>
              </a:defRPr>
            </a:lvl5pPr>
            <a:lvl6pPr lvl="5" algn="r" rtl="0">
              <a:lnSpc>
                <a:spcPct val="100000"/>
              </a:lnSpc>
              <a:spcBef>
                <a:spcPts val="0"/>
              </a:spcBef>
              <a:spcAft>
                <a:spcPts val="0"/>
              </a:spcAft>
              <a:buClr>
                <a:schemeClr val="lt1"/>
              </a:buClr>
              <a:buSzPts val="1400"/>
              <a:buNone/>
              <a:defRPr>
                <a:solidFill>
                  <a:schemeClr val="lt1"/>
                </a:solidFill>
              </a:defRPr>
            </a:lvl6pPr>
            <a:lvl7pPr lvl="6" algn="r" rtl="0">
              <a:lnSpc>
                <a:spcPct val="100000"/>
              </a:lnSpc>
              <a:spcBef>
                <a:spcPts val="0"/>
              </a:spcBef>
              <a:spcAft>
                <a:spcPts val="0"/>
              </a:spcAft>
              <a:buClr>
                <a:schemeClr val="lt1"/>
              </a:buClr>
              <a:buSzPts val="1400"/>
              <a:buNone/>
              <a:defRPr>
                <a:solidFill>
                  <a:schemeClr val="lt1"/>
                </a:solidFill>
              </a:defRPr>
            </a:lvl7pPr>
            <a:lvl8pPr lvl="7" algn="r" rtl="0">
              <a:lnSpc>
                <a:spcPct val="100000"/>
              </a:lnSpc>
              <a:spcBef>
                <a:spcPts val="0"/>
              </a:spcBef>
              <a:spcAft>
                <a:spcPts val="0"/>
              </a:spcAft>
              <a:buClr>
                <a:schemeClr val="lt1"/>
              </a:buClr>
              <a:buSzPts val="1400"/>
              <a:buNone/>
              <a:defRPr>
                <a:solidFill>
                  <a:schemeClr val="lt1"/>
                </a:solidFill>
              </a:defRPr>
            </a:lvl8pPr>
            <a:lvl9pPr lvl="8" algn="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9" name="Google Shape;69;p15"/>
          <p:cNvSpPr txBox="1">
            <a:spLocks noGrp="1"/>
          </p:cNvSpPr>
          <p:nvPr>
            <p:ph type="ctrTitle" idx="3"/>
          </p:nvPr>
        </p:nvSpPr>
        <p:spPr>
          <a:xfrm>
            <a:off x="6706825" y="2150075"/>
            <a:ext cx="1858200" cy="563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600"/>
              <a:buNone/>
              <a:defRPr sz="1600">
                <a:solidFill>
                  <a:schemeClr val="lt1"/>
                </a:solidFill>
              </a:defRPr>
            </a:lvl1pPr>
            <a:lvl2pPr lvl="1"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70" name="Google Shape;70;p15"/>
          <p:cNvSpPr txBox="1">
            <a:spLocks noGrp="1"/>
          </p:cNvSpPr>
          <p:nvPr>
            <p:ph type="subTitle" idx="4"/>
          </p:nvPr>
        </p:nvSpPr>
        <p:spPr>
          <a:xfrm>
            <a:off x="6706825" y="2773377"/>
            <a:ext cx="18582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ext">
  <p:cSld name="TITLE_AND_BODY_1_1">
    <p:bg>
      <p:bgPr>
        <a:solidFill>
          <a:schemeClr val="dk1"/>
        </a:solidFill>
        <a:effectLst/>
      </p:bgPr>
    </p:bg>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73" name="Google Shape;73;p16"/>
          <p:cNvSpPr txBox="1">
            <a:spLocks noGrp="1"/>
          </p:cNvSpPr>
          <p:nvPr>
            <p:ph type="subTitle" idx="1"/>
          </p:nvPr>
        </p:nvSpPr>
        <p:spPr>
          <a:xfrm>
            <a:off x="2609400" y="2326475"/>
            <a:ext cx="3925200" cy="170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lumns">
  <p:cSld name="TITLE_AND_BODY_1_2">
    <p:bg>
      <p:bgPr>
        <a:solidFill>
          <a:schemeClr val="dk1"/>
        </a:solidFill>
        <a:effectLst/>
      </p:bgPr>
    </p:bg>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1402475" y="1678950"/>
            <a:ext cx="24144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76" name="Google Shape;76;p17"/>
          <p:cNvSpPr txBox="1">
            <a:spLocks noGrp="1"/>
          </p:cNvSpPr>
          <p:nvPr>
            <p:ph type="subTitle" idx="1"/>
          </p:nvPr>
        </p:nvSpPr>
        <p:spPr>
          <a:xfrm>
            <a:off x="1316825" y="2186850"/>
            <a:ext cx="2585700" cy="12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77" name="Google Shape;77;p17"/>
          <p:cNvSpPr txBox="1">
            <a:spLocks noGrp="1"/>
          </p:cNvSpPr>
          <p:nvPr>
            <p:ph type="title" idx="2"/>
          </p:nvPr>
        </p:nvSpPr>
        <p:spPr>
          <a:xfrm>
            <a:off x="5327125" y="1678950"/>
            <a:ext cx="24144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78" name="Google Shape;78;p17"/>
          <p:cNvSpPr txBox="1">
            <a:spLocks noGrp="1"/>
          </p:cNvSpPr>
          <p:nvPr>
            <p:ph type="subTitle" idx="3"/>
          </p:nvPr>
        </p:nvSpPr>
        <p:spPr>
          <a:xfrm>
            <a:off x="5241475" y="2186850"/>
            <a:ext cx="2585700" cy="127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1">
  <p:cSld name="TITLE_AND_BODY_1_1_1">
    <p:bg>
      <p:bgPr>
        <a:solidFill>
          <a:schemeClr val="dk1"/>
        </a:solidFill>
        <a:effectLst/>
      </p:bgPr>
    </p:bg>
    <p:spTree>
      <p:nvGrpSpPr>
        <p:cNvPr id="1" name="Shape 79"/>
        <p:cNvGrpSpPr/>
        <p:nvPr/>
      </p:nvGrpSpPr>
      <p:grpSpPr>
        <a:xfrm>
          <a:off x="0" y="0"/>
          <a:ext cx="0" cy="0"/>
          <a:chOff x="0" y="0"/>
          <a:chExt cx="0" cy="0"/>
        </a:xfrm>
      </p:grpSpPr>
      <p:sp>
        <p:nvSpPr>
          <p:cNvPr id="80" name="Google Shape;80;p18"/>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81" name="Google Shape;81;p18"/>
          <p:cNvSpPr txBox="1">
            <a:spLocks noGrp="1"/>
          </p:cNvSpPr>
          <p:nvPr>
            <p:ph type="subTitle" idx="1"/>
          </p:nvPr>
        </p:nvSpPr>
        <p:spPr>
          <a:xfrm>
            <a:off x="5191275" y="1765350"/>
            <a:ext cx="2808000" cy="218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Four Columns ">
  <p:cSld name="TITLE_AND_BODY_1_3">
    <p:bg>
      <p:bgPr>
        <a:solidFill>
          <a:schemeClr val="dk1"/>
        </a:solidFill>
        <a:effectLst/>
      </p:bgPr>
    </p:bg>
    <p:spTree>
      <p:nvGrpSpPr>
        <p:cNvPr id="1" name="Shape 82"/>
        <p:cNvGrpSpPr/>
        <p:nvPr/>
      </p:nvGrpSpPr>
      <p:grpSpPr>
        <a:xfrm>
          <a:off x="0" y="0"/>
          <a:ext cx="0" cy="0"/>
          <a:chOff x="0" y="0"/>
          <a:chExt cx="0" cy="0"/>
        </a:xfrm>
      </p:grpSpPr>
      <p:sp>
        <p:nvSpPr>
          <p:cNvPr id="83" name="Google Shape;83;p19"/>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84" name="Google Shape;84;p19"/>
          <p:cNvSpPr txBox="1">
            <a:spLocks noGrp="1"/>
          </p:cNvSpPr>
          <p:nvPr>
            <p:ph type="ctrTitle" idx="2"/>
          </p:nvPr>
        </p:nvSpPr>
        <p:spPr>
          <a:xfrm>
            <a:off x="615800" y="2857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85" name="Google Shape;85;p19"/>
          <p:cNvSpPr txBox="1">
            <a:spLocks noGrp="1"/>
          </p:cNvSpPr>
          <p:nvPr>
            <p:ph type="subTitle" idx="1"/>
          </p:nvPr>
        </p:nvSpPr>
        <p:spPr>
          <a:xfrm>
            <a:off x="615800" y="3480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86" name="Google Shape;86;p19"/>
          <p:cNvSpPr txBox="1">
            <a:spLocks noGrp="1"/>
          </p:cNvSpPr>
          <p:nvPr>
            <p:ph type="ctrTitle" idx="3"/>
          </p:nvPr>
        </p:nvSpPr>
        <p:spPr>
          <a:xfrm>
            <a:off x="2642565" y="1714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87" name="Google Shape;87;p19"/>
          <p:cNvSpPr txBox="1">
            <a:spLocks noGrp="1"/>
          </p:cNvSpPr>
          <p:nvPr>
            <p:ph type="subTitle" idx="4"/>
          </p:nvPr>
        </p:nvSpPr>
        <p:spPr>
          <a:xfrm>
            <a:off x="2642565" y="2337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88" name="Google Shape;88;p19"/>
          <p:cNvSpPr txBox="1">
            <a:spLocks noGrp="1"/>
          </p:cNvSpPr>
          <p:nvPr>
            <p:ph type="ctrTitle" idx="5"/>
          </p:nvPr>
        </p:nvSpPr>
        <p:spPr>
          <a:xfrm>
            <a:off x="4669331" y="2857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89" name="Google Shape;89;p19"/>
          <p:cNvSpPr txBox="1">
            <a:spLocks noGrp="1"/>
          </p:cNvSpPr>
          <p:nvPr>
            <p:ph type="subTitle" idx="6"/>
          </p:nvPr>
        </p:nvSpPr>
        <p:spPr>
          <a:xfrm>
            <a:off x="4669331" y="3480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0" name="Google Shape;90;p19"/>
          <p:cNvSpPr txBox="1">
            <a:spLocks noGrp="1"/>
          </p:cNvSpPr>
          <p:nvPr>
            <p:ph type="ctrTitle" idx="7"/>
          </p:nvPr>
        </p:nvSpPr>
        <p:spPr>
          <a:xfrm>
            <a:off x="6696096" y="1714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1" name="Google Shape;91;p19"/>
          <p:cNvSpPr txBox="1">
            <a:spLocks noGrp="1"/>
          </p:cNvSpPr>
          <p:nvPr>
            <p:ph type="subTitle" idx="8"/>
          </p:nvPr>
        </p:nvSpPr>
        <p:spPr>
          <a:xfrm>
            <a:off x="6696096" y="2337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hree Columns  ">
  <p:cSld name="TITLE_AND_BODY_1_3_1">
    <p:bg>
      <p:bgPr>
        <a:solidFill>
          <a:schemeClr val="dk1"/>
        </a:solidFill>
        <a:effectLst/>
      </p:bgPr>
    </p:bg>
    <p:spTree>
      <p:nvGrpSpPr>
        <p:cNvPr id="1" name="Shape 92"/>
        <p:cNvGrpSpPr/>
        <p:nvPr/>
      </p:nvGrpSpPr>
      <p:grpSpPr>
        <a:xfrm>
          <a:off x="0" y="0"/>
          <a:ext cx="0" cy="0"/>
          <a:chOff x="0" y="0"/>
          <a:chExt cx="0" cy="0"/>
        </a:xfrm>
      </p:grpSpPr>
      <p:sp>
        <p:nvSpPr>
          <p:cNvPr id="93" name="Google Shape;93;p20"/>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94" name="Google Shape;94;p20"/>
          <p:cNvSpPr txBox="1">
            <a:spLocks noGrp="1"/>
          </p:cNvSpPr>
          <p:nvPr>
            <p:ph type="ctrTitle" idx="2"/>
          </p:nvPr>
        </p:nvSpPr>
        <p:spPr>
          <a:xfrm>
            <a:off x="1058850" y="275819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5" name="Google Shape;95;p20"/>
          <p:cNvSpPr txBox="1">
            <a:spLocks noGrp="1"/>
          </p:cNvSpPr>
          <p:nvPr>
            <p:ph type="subTitle" idx="1"/>
          </p:nvPr>
        </p:nvSpPr>
        <p:spPr>
          <a:xfrm>
            <a:off x="1058850" y="338150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6" name="Google Shape;96;p20"/>
          <p:cNvSpPr txBox="1">
            <a:spLocks noGrp="1"/>
          </p:cNvSpPr>
          <p:nvPr>
            <p:ph type="ctrTitle" idx="3"/>
          </p:nvPr>
        </p:nvSpPr>
        <p:spPr>
          <a:xfrm>
            <a:off x="3549750" y="275819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7" name="Google Shape;97;p20"/>
          <p:cNvSpPr txBox="1">
            <a:spLocks noGrp="1"/>
          </p:cNvSpPr>
          <p:nvPr>
            <p:ph type="subTitle" idx="4"/>
          </p:nvPr>
        </p:nvSpPr>
        <p:spPr>
          <a:xfrm>
            <a:off x="3549750" y="338150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8" name="Google Shape;98;p20"/>
          <p:cNvSpPr txBox="1">
            <a:spLocks noGrp="1"/>
          </p:cNvSpPr>
          <p:nvPr>
            <p:ph type="ctrTitle" idx="5"/>
          </p:nvPr>
        </p:nvSpPr>
        <p:spPr>
          <a:xfrm>
            <a:off x="6040650" y="275819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9" name="Google Shape;99;p20"/>
          <p:cNvSpPr txBox="1">
            <a:spLocks noGrp="1"/>
          </p:cNvSpPr>
          <p:nvPr>
            <p:ph type="subTitle" idx="6"/>
          </p:nvPr>
        </p:nvSpPr>
        <p:spPr>
          <a:xfrm>
            <a:off x="6040650" y="338150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hree Columns   1">
  <p:cSld name="TITLE_AND_BODY_1_3_1_1">
    <p:bg>
      <p:bgPr>
        <a:solidFill>
          <a:schemeClr val="dk1"/>
        </a:solidFill>
        <a:effectLst/>
      </p:bgPr>
    </p:bg>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02" name="Google Shape;102;p21"/>
          <p:cNvSpPr txBox="1">
            <a:spLocks noGrp="1"/>
          </p:cNvSpPr>
          <p:nvPr>
            <p:ph type="ctrTitle" idx="2"/>
          </p:nvPr>
        </p:nvSpPr>
        <p:spPr>
          <a:xfrm>
            <a:off x="1019875" y="2206281"/>
            <a:ext cx="2874000" cy="563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Font typeface="Montserrat ExtraLight"/>
              <a:buNone/>
              <a:defRPr sz="1400" b="0">
                <a:solidFill>
                  <a:schemeClr val="accent1"/>
                </a:solidFill>
                <a:latin typeface="Montserrat ExtraLight"/>
                <a:ea typeface="Montserrat ExtraLight"/>
                <a:cs typeface="Montserrat ExtraLight"/>
                <a:sym typeface="Montserrat ExtraLight"/>
              </a:defRPr>
            </a:lvl1pPr>
            <a:lvl2pPr lvl="1"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03" name="Google Shape;103;p21"/>
          <p:cNvSpPr txBox="1">
            <a:spLocks noGrp="1"/>
          </p:cNvSpPr>
          <p:nvPr>
            <p:ph type="subTitle" idx="1"/>
          </p:nvPr>
        </p:nvSpPr>
        <p:spPr>
          <a:xfrm>
            <a:off x="1019875" y="1390725"/>
            <a:ext cx="2874000" cy="8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4" name="Google Shape;104;p21"/>
          <p:cNvSpPr txBox="1">
            <a:spLocks noGrp="1"/>
          </p:cNvSpPr>
          <p:nvPr>
            <p:ph type="ctrTitle" idx="3"/>
          </p:nvPr>
        </p:nvSpPr>
        <p:spPr>
          <a:xfrm>
            <a:off x="1019875" y="4002656"/>
            <a:ext cx="2874000" cy="563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Font typeface="Montserrat ExtraLight"/>
              <a:buNone/>
              <a:defRPr sz="1400" b="0">
                <a:solidFill>
                  <a:schemeClr val="accent1"/>
                </a:solidFill>
                <a:latin typeface="Montserrat ExtraLight"/>
                <a:ea typeface="Montserrat ExtraLight"/>
                <a:cs typeface="Montserrat ExtraLight"/>
                <a:sym typeface="Montserrat ExtraLight"/>
              </a:defRPr>
            </a:lvl1pPr>
            <a:lvl2pPr lvl="1"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05" name="Google Shape;105;p21"/>
          <p:cNvSpPr txBox="1">
            <a:spLocks noGrp="1"/>
          </p:cNvSpPr>
          <p:nvPr>
            <p:ph type="subTitle" idx="4"/>
          </p:nvPr>
        </p:nvSpPr>
        <p:spPr>
          <a:xfrm>
            <a:off x="1019875" y="3187100"/>
            <a:ext cx="2874000" cy="8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6" name="Google Shape;106;p21"/>
          <p:cNvSpPr txBox="1">
            <a:spLocks noGrp="1"/>
          </p:cNvSpPr>
          <p:nvPr>
            <p:ph type="ctrTitle" idx="5"/>
          </p:nvPr>
        </p:nvSpPr>
        <p:spPr>
          <a:xfrm>
            <a:off x="5250125" y="3070581"/>
            <a:ext cx="2874000" cy="563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400"/>
              <a:buFont typeface="Montserrat ExtraLight"/>
              <a:buNone/>
              <a:defRPr sz="1400" b="0">
                <a:solidFill>
                  <a:schemeClr val="accent1"/>
                </a:solidFill>
                <a:latin typeface="Montserrat ExtraLight"/>
                <a:ea typeface="Montserrat ExtraLight"/>
                <a:cs typeface="Montserrat ExtraLight"/>
                <a:sym typeface="Montserrat ExtraLight"/>
              </a:defRPr>
            </a:lvl1pPr>
            <a:lvl2pPr lvl="1"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07" name="Google Shape;107;p21"/>
          <p:cNvSpPr txBox="1">
            <a:spLocks noGrp="1"/>
          </p:cNvSpPr>
          <p:nvPr>
            <p:ph type="subTitle" idx="6"/>
          </p:nvPr>
        </p:nvSpPr>
        <p:spPr>
          <a:xfrm>
            <a:off x="5250125" y="2255025"/>
            <a:ext cx="2874000" cy="8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Two Columns 1">
  <p:cSld name="TITLE_AND_BODY_1_3_1_2">
    <p:bg>
      <p:bgPr>
        <a:solidFill>
          <a:schemeClr val="dk1"/>
        </a:solidFill>
        <a:effectLst/>
      </p:bgPr>
    </p:bg>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10" name="Google Shape;110;p22"/>
          <p:cNvSpPr txBox="1">
            <a:spLocks noGrp="1"/>
          </p:cNvSpPr>
          <p:nvPr>
            <p:ph type="ctrTitle" idx="2"/>
          </p:nvPr>
        </p:nvSpPr>
        <p:spPr>
          <a:xfrm>
            <a:off x="1605350" y="2986800"/>
            <a:ext cx="2299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11" name="Google Shape;111;p22"/>
          <p:cNvSpPr txBox="1">
            <a:spLocks noGrp="1"/>
          </p:cNvSpPr>
          <p:nvPr>
            <p:ph type="subTitle" idx="1"/>
          </p:nvPr>
        </p:nvSpPr>
        <p:spPr>
          <a:xfrm>
            <a:off x="1605350" y="3610100"/>
            <a:ext cx="2299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12" name="Google Shape;112;p22"/>
          <p:cNvSpPr txBox="1">
            <a:spLocks noGrp="1"/>
          </p:cNvSpPr>
          <p:nvPr>
            <p:ph type="ctrTitle" idx="3"/>
          </p:nvPr>
        </p:nvSpPr>
        <p:spPr>
          <a:xfrm>
            <a:off x="5239150" y="2986800"/>
            <a:ext cx="2299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13" name="Google Shape;113;p22"/>
          <p:cNvSpPr txBox="1">
            <a:spLocks noGrp="1"/>
          </p:cNvSpPr>
          <p:nvPr>
            <p:ph type="subTitle" idx="4"/>
          </p:nvPr>
        </p:nvSpPr>
        <p:spPr>
          <a:xfrm>
            <a:off x="5239150" y="3610100"/>
            <a:ext cx="2299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1214550" y="1292375"/>
            <a:ext cx="2808000" cy="5079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D5B961"/>
              </a:buClr>
              <a:buSzPts val="2400"/>
              <a:buFont typeface="Montserrat ExtraLight"/>
              <a:buNone/>
              <a:defRPr sz="2400" b="0">
                <a:solidFill>
                  <a:srgbClr val="D5B961"/>
                </a:solidFill>
                <a:latin typeface="Montserrat ExtraLight"/>
                <a:ea typeface="Montserrat ExtraLight"/>
                <a:cs typeface="Montserrat ExtraLight"/>
                <a:sym typeface="Montserrat ExtraLight"/>
              </a:defRPr>
            </a:lvl1pPr>
            <a:lvl2pPr lvl="1"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8" name="Google Shape;18;p4"/>
          <p:cNvSpPr txBox="1">
            <a:spLocks noGrp="1"/>
          </p:cNvSpPr>
          <p:nvPr>
            <p:ph type="body" idx="1"/>
          </p:nvPr>
        </p:nvSpPr>
        <p:spPr>
          <a:xfrm>
            <a:off x="1214550" y="2101825"/>
            <a:ext cx="2808000" cy="1749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Four Columns 1">
  <p:cSld name="TITLE_AND_BODY_1_3_1_3">
    <p:bg>
      <p:bgPr>
        <a:solidFill>
          <a:schemeClr val="dk1"/>
        </a:solidFill>
        <a:effectLst/>
      </p:bgPr>
    </p:bg>
    <p:spTree>
      <p:nvGrpSpPr>
        <p:cNvPr id="1" name="Shape 114"/>
        <p:cNvGrpSpPr/>
        <p:nvPr/>
      </p:nvGrpSpPr>
      <p:grpSpPr>
        <a:xfrm>
          <a:off x="0" y="0"/>
          <a:ext cx="0" cy="0"/>
          <a:chOff x="0" y="0"/>
          <a:chExt cx="0" cy="0"/>
        </a:xfrm>
      </p:grpSpPr>
      <p:sp>
        <p:nvSpPr>
          <p:cNvPr id="115" name="Google Shape;115;p23"/>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16" name="Google Shape;116;p23"/>
          <p:cNvSpPr txBox="1">
            <a:spLocks noGrp="1"/>
          </p:cNvSpPr>
          <p:nvPr>
            <p:ph type="ctrTitle" idx="2"/>
          </p:nvPr>
        </p:nvSpPr>
        <p:spPr>
          <a:xfrm>
            <a:off x="6540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17" name="Google Shape;117;p23"/>
          <p:cNvSpPr txBox="1">
            <a:spLocks noGrp="1"/>
          </p:cNvSpPr>
          <p:nvPr>
            <p:ph type="subTitle" idx="1"/>
          </p:nvPr>
        </p:nvSpPr>
        <p:spPr>
          <a:xfrm>
            <a:off x="6540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18" name="Google Shape;118;p23"/>
          <p:cNvSpPr txBox="1">
            <a:spLocks noGrp="1"/>
          </p:cNvSpPr>
          <p:nvPr>
            <p:ph type="ctrTitle" idx="3"/>
          </p:nvPr>
        </p:nvSpPr>
        <p:spPr>
          <a:xfrm>
            <a:off x="26503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19" name="Google Shape;119;p23"/>
          <p:cNvSpPr txBox="1">
            <a:spLocks noGrp="1"/>
          </p:cNvSpPr>
          <p:nvPr>
            <p:ph type="subTitle" idx="4"/>
          </p:nvPr>
        </p:nvSpPr>
        <p:spPr>
          <a:xfrm>
            <a:off x="26503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20" name="Google Shape;120;p23"/>
          <p:cNvSpPr txBox="1">
            <a:spLocks noGrp="1"/>
          </p:cNvSpPr>
          <p:nvPr>
            <p:ph type="ctrTitle" idx="5"/>
          </p:nvPr>
        </p:nvSpPr>
        <p:spPr>
          <a:xfrm>
            <a:off x="46466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1" name="Google Shape;121;p23"/>
          <p:cNvSpPr txBox="1">
            <a:spLocks noGrp="1"/>
          </p:cNvSpPr>
          <p:nvPr>
            <p:ph type="subTitle" idx="6"/>
          </p:nvPr>
        </p:nvSpPr>
        <p:spPr>
          <a:xfrm>
            <a:off x="46466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22" name="Google Shape;122;p23"/>
          <p:cNvSpPr txBox="1">
            <a:spLocks noGrp="1"/>
          </p:cNvSpPr>
          <p:nvPr>
            <p:ph type="ctrTitle" idx="7"/>
          </p:nvPr>
        </p:nvSpPr>
        <p:spPr>
          <a:xfrm>
            <a:off x="66429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3" name="Google Shape;123;p23"/>
          <p:cNvSpPr txBox="1">
            <a:spLocks noGrp="1"/>
          </p:cNvSpPr>
          <p:nvPr>
            <p:ph type="subTitle" idx="8"/>
          </p:nvPr>
        </p:nvSpPr>
        <p:spPr>
          <a:xfrm>
            <a:off x="66429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ix Columns   ">
  <p:cSld name="TITLE_AND_BODY_1_3_1_4">
    <p:bg>
      <p:bgPr>
        <a:solidFill>
          <a:schemeClr val="dk1"/>
        </a:solid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26" name="Google Shape;126;p24"/>
          <p:cNvSpPr txBox="1">
            <a:spLocks noGrp="1"/>
          </p:cNvSpPr>
          <p:nvPr>
            <p:ph type="ctrTitle" idx="2"/>
          </p:nvPr>
        </p:nvSpPr>
        <p:spPr>
          <a:xfrm>
            <a:off x="1058850" y="131994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7" name="Google Shape;127;p24"/>
          <p:cNvSpPr txBox="1">
            <a:spLocks noGrp="1"/>
          </p:cNvSpPr>
          <p:nvPr>
            <p:ph type="subTitle" idx="1"/>
          </p:nvPr>
        </p:nvSpPr>
        <p:spPr>
          <a:xfrm>
            <a:off x="1058850" y="194325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28" name="Google Shape;128;p24"/>
          <p:cNvSpPr txBox="1">
            <a:spLocks noGrp="1"/>
          </p:cNvSpPr>
          <p:nvPr>
            <p:ph type="ctrTitle" idx="3"/>
          </p:nvPr>
        </p:nvSpPr>
        <p:spPr>
          <a:xfrm>
            <a:off x="3549750" y="131994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9" name="Google Shape;129;p24"/>
          <p:cNvSpPr txBox="1">
            <a:spLocks noGrp="1"/>
          </p:cNvSpPr>
          <p:nvPr>
            <p:ph type="subTitle" idx="4"/>
          </p:nvPr>
        </p:nvSpPr>
        <p:spPr>
          <a:xfrm>
            <a:off x="3549750" y="194325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30" name="Google Shape;130;p24"/>
          <p:cNvSpPr txBox="1">
            <a:spLocks noGrp="1"/>
          </p:cNvSpPr>
          <p:nvPr>
            <p:ph type="ctrTitle" idx="5"/>
          </p:nvPr>
        </p:nvSpPr>
        <p:spPr>
          <a:xfrm>
            <a:off x="6040650" y="131994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31" name="Google Shape;131;p24"/>
          <p:cNvSpPr txBox="1">
            <a:spLocks noGrp="1"/>
          </p:cNvSpPr>
          <p:nvPr>
            <p:ph type="subTitle" idx="6"/>
          </p:nvPr>
        </p:nvSpPr>
        <p:spPr>
          <a:xfrm>
            <a:off x="6040650" y="194325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32" name="Google Shape;132;p24"/>
          <p:cNvSpPr txBox="1">
            <a:spLocks noGrp="1"/>
          </p:cNvSpPr>
          <p:nvPr>
            <p:ph type="ctrTitle" idx="7"/>
          </p:nvPr>
        </p:nvSpPr>
        <p:spPr>
          <a:xfrm>
            <a:off x="1058850" y="313194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33" name="Google Shape;133;p24"/>
          <p:cNvSpPr txBox="1">
            <a:spLocks noGrp="1"/>
          </p:cNvSpPr>
          <p:nvPr>
            <p:ph type="subTitle" idx="8"/>
          </p:nvPr>
        </p:nvSpPr>
        <p:spPr>
          <a:xfrm>
            <a:off x="1058850" y="375525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34" name="Google Shape;134;p24"/>
          <p:cNvSpPr txBox="1">
            <a:spLocks noGrp="1"/>
          </p:cNvSpPr>
          <p:nvPr>
            <p:ph type="ctrTitle" idx="9"/>
          </p:nvPr>
        </p:nvSpPr>
        <p:spPr>
          <a:xfrm>
            <a:off x="3549750" y="313194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35" name="Google Shape;135;p24"/>
          <p:cNvSpPr txBox="1">
            <a:spLocks noGrp="1"/>
          </p:cNvSpPr>
          <p:nvPr>
            <p:ph type="subTitle" idx="13"/>
          </p:nvPr>
        </p:nvSpPr>
        <p:spPr>
          <a:xfrm>
            <a:off x="3549750" y="375525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36" name="Google Shape;136;p24"/>
          <p:cNvSpPr txBox="1">
            <a:spLocks noGrp="1"/>
          </p:cNvSpPr>
          <p:nvPr>
            <p:ph type="ctrTitle" idx="14"/>
          </p:nvPr>
        </p:nvSpPr>
        <p:spPr>
          <a:xfrm>
            <a:off x="6040650" y="313194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37" name="Google Shape;137;p24"/>
          <p:cNvSpPr txBox="1">
            <a:spLocks noGrp="1"/>
          </p:cNvSpPr>
          <p:nvPr>
            <p:ph type="subTitle" idx="15"/>
          </p:nvPr>
        </p:nvSpPr>
        <p:spPr>
          <a:xfrm>
            <a:off x="6040650" y="375525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Text 2">
  <p:cSld name="TITLE_ONLY_1">
    <p:spTree>
      <p:nvGrpSpPr>
        <p:cNvPr id="1" name="Shape 138"/>
        <p:cNvGrpSpPr/>
        <p:nvPr/>
      </p:nvGrpSpPr>
      <p:grpSpPr>
        <a:xfrm>
          <a:off x="0" y="0"/>
          <a:ext cx="0" cy="0"/>
          <a:chOff x="0" y="0"/>
          <a:chExt cx="0" cy="0"/>
        </a:xfrm>
      </p:grpSpPr>
      <p:sp>
        <p:nvSpPr>
          <p:cNvPr id="139" name="Google Shape;139;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140" name="Google Shape;140;p25"/>
          <p:cNvSpPr txBox="1">
            <a:spLocks noGrp="1"/>
          </p:cNvSpPr>
          <p:nvPr>
            <p:ph type="title"/>
          </p:nvPr>
        </p:nvSpPr>
        <p:spPr>
          <a:xfrm>
            <a:off x="2498100" y="367600"/>
            <a:ext cx="41478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41" name="Google Shape;141;p25"/>
          <p:cNvSpPr txBox="1">
            <a:spLocks noGrp="1"/>
          </p:cNvSpPr>
          <p:nvPr>
            <p:ph type="title" idx="2"/>
          </p:nvPr>
        </p:nvSpPr>
        <p:spPr>
          <a:xfrm>
            <a:off x="5812775" y="2864009"/>
            <a:ext cx="2332200" cy="5079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D5B961"/>
              </a:buClr>
              <a:buSzPts val="1600"/>
              <a:buFont typeface="Montserrat ExtraLight"/>
              <a:buNone/>
              <a:defRPr sz="1600" b="0">
                <a:solidFill>
                  <a:srgbClr val="D5B961"/>
                </a:solidFill>
                <a:latin typeface="Montserrat ExtraLight"/>
                <a:ea typeface="Montserrat ExtraLight"/>
                <a:cs typeface="Montserrat ExtraLight"/>
                <a:sym typeface="Montserrat ExtraLight"/>
              </a:defRPr>
            </a:lvl1pPr>
            <a:lvl2pPr lvl="1" rtl="0">
              <a:spcBef>
                <a:spcPts val="0"/>
              </a:spcBef>
              <a:spcAft>
                <a:spcPts val="0"/>
              </a:spcAft>
              <a:buClr>
                <a:srgbClr val="D5B961"/>
              </a:buClr>
              <a:buSzPts val="1600"/>
              <a:buFont typeface="Montserrat ExtraLight"/>
              <a:buNone/>
              <a:defRPr sz="1600">
                <a:solidFill>
                  <a:srgbClr val="D5B961"/>
                </a:solidFill>
                <a:latin typeface="Montserrat ExtraLight"/>
                <a:ea typeface="Montserrat ExtraLight"/>
                <a:cs typeface="Montserrat ExtraLight"/>
                <a:sym typeface="Montserrat ExtraLight"/>
              </a:defRPr>
            </a:lvl2pPr>
            <a:lvl3pPr lvl="2" rtl="0">
              <a:spcBef>
                <a:spcPts val="0"/>
              </a:spcBef>
              <a:spcAft>
                <a:spcPts val="0"/>
              </a:spcAft>
              <a:buClr>
                <a:srgbClr val="D5B961"/>
              </a:buClr>
              <a:buSzPts val="1600"/>
              <a:buFont typeface="Montserrat ExtraLight"/>
              <a:buNone/>
              <a:defRPr sz="1600">
                <a:solidFill>
                  <a:srgbClr val="D5B961"/>
                </a:solidFill>
                <a:latin typeface="Montserrat ExtraLight"/>
                <a:ea typeface="Montserrat ExtraLight"/>
                <a:cs typeface="Montserrat ExtraLight"/>
                <a:sym typeface="Montserrat ExtraLight"/>
              </a:defRPr>
            </a:lvl3pPr>
            <a:lvl4pPr lvl="3" rtl="0">
              <a:spcBef>
                <a:spcPts val="0"/>
              </a:spcBef>
              <a:spcAft>
                <a:spcPts val="0"/>
              </a:spcAft>
              <a:buClr>
                <a:srgbClr val="D5B961"/>
              </a:buClr>
              <a:buSzPts val="1600"/>
              <a:buFont typeface="Montserrat ExtraLight"/>
              <a:buNone/>
              <a:defRPr sz="1600">
                <a:solidFill>
                  <a:srgbClr val="D5B961"/>
                </a:solidFill>
                <a:latin typeface="Montserrat ExtraLight"/>
                <a:ea typeface="Montserrat ExtraLight"/>
                <a:cs typeface="Montserrat ExtraLight"/>
                <a:sym typeface="Montserrat ExtraLight"/>
              </a:defRPr>
            </a:lvl4pPr>
            <a:lvl5pPr lvl="4" rtl="0">
              <a:spcBef>
                <a:spcPts val="0"/>
              </a:spcBef>
              <a:spcAft>
                <a:spcPts val="0"/>
              </a:spcAft>
              <a:buClr>
                <a:srgbClr val="D5B961"/>
              </a:buClr>
              <a:buSzPts val="1600"/>
              <a:buFont typeface="Montserrat ExtraLight"/>
              <a:buNone/>
              <a:defRPr sz="1600">
                <a:solidFill>
                  <a:srgbClr val="D5B961"/>
                </a:solidFill>
                <a:latin typeface="Montserrat ExtraLight"/>
                <a:ea typeface="Montserrat ExtraLight"/>
                <a:cs typeface="Montserrat ExtraLight"/>
                <a:sym typeface="Montserrat ExtraLight"/>
              </a:defRPr>
            </a:lvl5pPr>
            <a:lvl6pPr lvl="5" rtl="0">
              <a:spcBef>
                <a:spcPts val="0"/>
              </a:spcBef>
              <a:spcAft>
                <a:spcPts val="0"/>
              </a:spcAft>
              <a:buClr>
                <a:srgbClr val="D5B961"/>
              </a:buClr>
              <a:buSzPts val="1600"/>
              <a:buFont typeface="Montserrat ExtraLight"/>
              <a:buNone/>
              <a:defRPr sz="1600">
                <a:solidFill>
                  <a:srgbClr val="D5B961"/>
                </a:solidFill>
                <a:latin typeface="Montserrat ExtraLight"/>
                <a:ea typeface="Montserrat ExtraLight"/>
                <a:cs typeface="Montserrat ExtraLight"/>
                <a:sym typeface="Montserrat ExtraLight"/>
              </a:defRPr>
            </a:lvl6pPr>
            <a:lvl7pPr lvl="6" rtl="0">
              <a:spcBef>
                <a:spcPts val="0"/>
              </a:spcBef>
              <a:spcAft>
                <a:spcPts val="0"/>
              </a:spcAft>
              <a:buClr>
                <a:srgbClr val="D5B961"/>
              </a:buClr>
              <a:buSzPts val="1600"/>
              <a:buFont typeface="Montserrat ExtraLight"/>
              <a:buNone/>
              <a:defRPr sz="1600">
                <a:solidFill>
                  <a:srgbClr val="D5B961"/>
                </a:solidFill>
                <a:latin typeface="Montserrat ExtraLight"/>
                <a:ea typeface="Montserrat ExtraLight"/>
                <a:cs typeface="Montserrat ExtraLight"/>
                <a:sym typeface="Montserrat ExtraLight"/>
              </a:defRPr>
            </a:lvl7pPr>
            <a:lvl8pPr lvl="7" rtl="0">
              <a:spcBef>
                <a:spcPts val="0"/>
              </a:spcBef>
              <a:spcAft>
                <a:spcPts val="0"/>
              </a:spcAft>
              <a:buClr>
                <a:srgbClr val="D5B961"/>
              </a:buClr>
              <a:buSzPts val="1600"/>
              <a:buFont typeface="Montserrat ExtraLight"/>
              <a:buNone/>
              <a:defRPr sz="1600">
                <a:solidFill>
                  <a:srgbClr val="D5B961"/>
                </a:solidFill>
                <a:latin typeface="Montserrat ExtraLight"/>
                <a:ea typeface="Montserrat ExtraLight"/>
                <a:cs typeface="Montserrat ExtraLight"/>
                <a:sym typeface="Montserrat ExtraLight"/>
              </a:defRPr>
            </a:lvl8pPr>
            <a:lvl9pPr lvl="8" rtl="0">
              <a:spcBef>
                <a:spcPts val="0"/>
              </a:spcBef>
              <a:spcAft>
                <a:spcPts val="0"/>
              </a:spcAft>
              <a:buClr>
                <a:srgbClr val="D5B961"/>
              </a:buClr>
              <a:buSzPts val="1600"/>
              <a:buFont typeface="Montserrat ExtraLight"/>
              <a:buNone/>
              <a:defRPr sz="1600">
                <a:solidFill>
                  <a:srgbClr val="D5B961"/>
                </a:solidFill>
                <a:latin typeface="Montserrat ExtraLight"/>
                <a:ea typeface="Montserrat ExtraLight"/>
                <a:cs typeface="Montserrat ExtraLight"/>
                <a:sym typeface="Montserrat ExtraLight"/>
              </a:defRPr>
            </a:lvl9pPr>
          </a:lstStyle>
          <a:p>
            <a:endParaRPr/>
          </a:p>
        </p:txBody>
      </p:sp>
      <p:sp>
        <p:nvSpPr>
          <p:cNvPr id="142" name="Google Shape;142;p25"/>
          <p:cNvSpPr txBox="1">
            <a:spLocks noGrp="1"/>
          </p:cNvSpPr>
          <p:nvPr>
            <p:ph type="subTitle" idx="1"/>
          </p:nvPr>
        </p:nvSpPr>
        <p:spPr>
          <a:xfrm>
            <a:off x="5812775" y="3371909"/>
            <a:ext cx="2332200" cy="127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hree Columns   2">
  <p:cSld name="TITLE_AND_BODY_1_3_1_1_1">
    <p:bg>
      <p:bgPr>
        <a:solidFill>
          <a:schemeClr val="dk1"/>
        </a:solidFill>
        <a:effectLst/>
      </p:bgPr>
    </p:bg>
    <p:spTree>
      <p:nvGrpSpPr>
        <p:cNvPr id="1" name="Shape 143"/>
        <p:cNvGrpSpPr/>
        <p:nvPr/>
      </p:nvGrpSpPr>
      <p:grpSpPr>
        <a:xfrm>
          <a:off x="0" y="0"/>
          <a:ext cx="0" cy="0"/>
          <a:chOff x="0" y="0"/>
          <a:chExt cx="0" cy="0"/>
        </a:xfrm>
      </p:grpSpPr>
      <p:sp>
        <p:nvSpPr>
          <p:cNvPr id="144" name="Google Shape;144;p26"/>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45" name="Google Shape;145;p26"/>
          <p:cNvSpPr txBox="1">
            <a:spLocks noGrp="1"/>
          </p:cNvSpPr>
          <p:nvPr>
            <p:ph type="ctrTitle" idx="2"/>
          </p:nvPr>
        </p:nvSpPr>
        <p:spPr>
          <a:xfrm>
            <a:off x="5301150" y="1230556"/>
            <a:ext cx="2874000" cy="563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600"/>
              <a:buFont typeface="Montserrat ExtraLight"/>
              <a:buNone/>
              <a:defRPr sz="1600" b="0">
                <a:solidFill>
                  <a:schemeClr val="accent1"/>
                </a:solidFill>
                <a:latin typeface="Montserrat ExtraLight"/>
                <a:ea typeface="Montserrat ExtraLight"/>
                <a:cs typeface="Montserrat ExtraLight"/>
                <a:sym typeface="Montserrat ExtraLight"/>
              </a:defRPr>
            </a:lvl1pPr>
            <a:lvl2pPr lvl="1"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46" name="Google Shape;146;p26"/>
          <p:cNvSpPr txBox="1">
            <a:spLocks noGrp="1"/>
          </p:cNvSpPr>
          <p:nvPr>
            <p:ph type="subTitle" idx="1"/>
          </p:nvPr>
        </p:nvSpPr>
        <p:spPr>
          <a:xfrm>
            <a:off x="5301150" y="1605300"/>
            <a:ext cx="2874000" cy="5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7" name="Google Shape;147;p26"/>
          <p:cNvSpPr txBox="1">
            <a:spLocks noGrp="1"/>
          </p:cNvSpPr>
          <p:nvPr>
            <p:ph type="ctrTitle" idx="3"/>
          </p:nvPr>
        </p:nvSpPr>
        <p:spPr>
          <a:xfrm>
            <a:off x="5301150" y="2360156"/>
            <a:ext cx="2874000" cy="563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600"/>
              <a:buFont typeface="Montserrat ExtraLight"/>
              <a:buNone/>
              <a:defRPr sz="1600" b="0">
                <a:solidFill>
                  <a:schemeClr val="accent1"/>
                </a:solidFill>
                <a:latin typeface="Montserrat ExtraLight"/>
                <a:ea typeface="Montserrat ExtraLight"/>
                <a:cs typeface="Montserrat ExtraLight"/>
                <a:sym typeface="Montserrat ExtraLight"/>
              </a:defRPr>
            </a:lvl1pPr>
            <a:lvl2pPr lvl="1"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48" name="Google Shape;148;p26"/>
          <p:cNvSpPr txBox="1">
            <a:spLocks noGrp="1"/>
          </p:cNvSpPr>
          <p:nvPr>
            <p:ph type="subTitle" idx="4"/>
          </p:nvPr>
        </p:nvSpPr>
        <p:spPr>
          <a:xfrm>
            <a:off x="5301150" y="2734900"/>
            <a:ext cx="2874000" cy="5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9" name="Google Shape;149;p26"/>
          <p:cNvSpPr txBox="1">
            <a:spLocks noGrp="1"/>
          </p:cNvSpPr>
          <p:nvPr>
            <p:ph type="ctrTitle" idx="5"/>
          </p:nvPr>
        </p:nvSpPr>
        <p:spPr>
          <a:xfrm>
            <a:off x="5301150" y="3489756"/>
            <a:ext cx="2874000" cy="563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600"/>
              <a:buFont typeface="Montserrat ExtraLight"/>
              <a:buNone/>
              <a:defRPr sz="1600" b="0">
                <a:solidFill>
                  <a:schemeClr val="accent1"/>
                </a:solidFill>
                <a:latin typeface="Montserrat ExtraLight"/>
                <a:ea typeface="Montserrat ExtraLight"/>
                <a:cs typeface="Montserrat ExtraLight"/>
                <a:sym typeface="Montserrat ExtraLight"/>
              </a:defRPr>
            </a:lvl1pPr>
            <a:lvl2pPr lvl="1"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50" name="Google Shape;150;p26"/>
          <p:cNvSpPr txBox="1">
            <a:spLocks noGrp="1"/>
          </p:cNvSpPr>
          <p:nvPr>
            <p:ph type="subTitle" idx="6"/>
          </p:nvPr>
        </p:nvSpPr>
        <p:spPr>
          <a:xfrm>
            <a:off x="5301150" y="3864500"/>
            <a:ext cx="2874000" cy="5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 Credits">
  <p:cSld name="TITLE_AND_BODY_2">
    <p:bg>
      <p:bgPr>
        <a:solidFill>
          <a:schemeClr val="dk1"/>
        </a:solidFill>
        <a:effectLst/>
      </p:bgPr>
    </p:bg>
    <p:spTree>
      <p:nvGrpSpPr>
        <p:cNvPr id="1" name="Shape 151"/>
        <p:cNvGrpSpPr/>
        <p:nvPr/>
      </p:nvGrpSpPr>
      <p:grpSpPr>
        <a:xfrm>
          <a:off x="0" y="0"/>
          <a:ext cx="0" cy="0"/>
          <a:chOff x="0" y="0"/>
          <a:chExt cx="0" cy="0"/>
        </a:xfrm>
      </p:grpSpPr>
      <p:sp>
        <p:nvSpPr>
          <p:cNvPr id="152" name="Google Shape;152;p27"/>
          <p:cNvSpPr txBox="1">
            <a:spLocks noGrp="1"/>
          </p:cNvSpPr>
          <p:nvPr>
            <p:ph type="body" idx="1"/>
          </p:nvPr>
        </p:nvSpPr>
        <p:spPr>
          <a:xfrm>
            <a:off x="4461675" y="1811125"/>
            <a:ext cx="3446700" cy="1348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153" name="Google Shape;153;p27"/>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54" name="Google Shape;154;p27"/>
          <p:cNvSpPr txBox="1"/>
          <p:nvPr/>
        </p:nvSpPr>
        <p:spPr>
          <a:xfrm>
            <a:off x="4461675" y="3532850"/>
            <a:ext cx="3552300" cy="713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accent1"/>
                </a:solidFill>
                <a:latin typeface="Montserrat"/>
                <a:ea typeface="Montserrat"/>
                <a:cs typeface="Montserrat"/>
                <a:sym typeface="Montserrat"/>
              </a:rPr>
              <a:t>CREDITS: This presentation template was created by Slidesgo, including icons by Flaticon, and infographics &amp; images by Freepik. </a:t>
            </a:r>
            <a:endParaRPr sz="1100">
              <a:solidFill>
                <a:schemeClr val="accent1"/>
              </a:solidFill>
              <a:latin typeface="Montserrat"/>
              <a:ea typeface="Montserrat"/>
              <a:cs typeface="Montserrat"/>
              <a:sym typeface="Montserrat"/>
            </a:endParaRPr>
          </a:p>
          <a:p>
            <a:pPr marL="0" lvl="0" indent="0" algn="l" rtl="0">
              <a:spcBef>
                <a:spcPts val="0"/>
              </a:spcBef>
              <a:spcAft>
                <a:spcPts val="0"/>
              </a:spcAft>
              <a:buNone/>
            </a:pPr>
            <a:endParaRPr sz="1100">
              <a:solidFill>
                <a:schemeClr val="accent1"/>
              </a:solidFill>
              <a:latin typeface="Montserrat"/>
              <a:ea typeface="Montserrat"/>
              <a:cs typeface="Montserrat"/>
              <a:sym typeface="Montserrat"/>
            </a:endParaRPr>
          </a:p>
          <a:p>
            <a:pPr marL="0" lvl="0" indent="0" algn="l" rtl="0">
              <a:spcBef>
                <a:spcPts val="0"/>
              </a:spcBef>
              <a:spcAft>
                <a:spcPts val="0"/>
              </a:spcAft>
              <a:buNone/>
            </a:pPr>
            <a:endParaRPr sz="1100">
              <a:solidFill>
                <a:schemeClr val="accent1"/>
              </a:solidFill>
              <a:latin typeface="Montserrat"/>
              <a:ea typeface="Montserrat"/>
              <a:cs typeface="Montserrat"/>
              <a:sym typeface="Montserrat"/>
            </a:endParaRPr>
          </a:p>
          <a:p>
            <a:pPr marL="0" lvl="0" indent="0" algn="l" rtl="0">
              <a:spcBef>
                <a:spcPts val="0"/>
              </a:spcBef>
              <a:spcAft>
                <a:spcPts val="0"/>
              </a:spcAft>
              <a:buNone/>
            </a:pPr>
            <a:endParaRPr sz="1100">
              <a:solidFill>
                <a:schemeClr val="accent1"/>
              </a:solidFill>
              <a:latin typeface="Montserrat"/>
              <a:ea typeface="Montserrat"/>
              <a:cs typeface="Montserrat"/>
              <a:sym typeface="Montserrat"/>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SECTION_TITLE_AND_DESCRIPTION_2">
    <p:spTree>
      <p:nvGrpSpPr>
        <p:cNvPr id="1" name="Shape 155"/>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724150" y="1145700"/>
            <a:ext cx="3549600" cy="3336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1" name="Google Shape;21;p5"/>
          <p:cNvSpPr txBox="1">
            <a:spLocks noGrp="1"/>
          </p:cNvSpPr>
          <p:nvPr>
            <p:ph type="title"/>
          </p:nvPr>
        </p:nvSpPr>
        <p:spPr>
          <a:xfrm>
            <a:off x="2132100" y="367600"/>
            <a:ext cx="48798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22" name="Google Shape;22;p5"/>
          <p:cNvSpPr txBox="1">
            <a:spLocks noGrp="1"/>
          </p:cNvSpPr>
          <p:nvPr>
            <p:ph type="body" idx="2"/>
          </p:nvPr>
        </p:nvSpPr>
        <p:spPr>
          <a:xfrm>
            <a:off x="4870247" y="1145700"/>
            <a:ext cx="3549600" cy="3336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5" name="Google Shape;25;p6"/>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p:nvPr/>
        </p:nvSpPr>
        <p:spPr>
          <a:xfrm>
            <a:off x="-24700" y="-32925"/>
            <a:ext cx="9168600" cy="5176500"/>
          </a:xfrm>
          <a:prstGeom prst="rect">
            <a:avLst/>
          </a:prstGeom>
          <a:solidFill>
            <a:srgbClr val="000000">
              <a:alpha val="25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8"/>
          <p:cNvSpPr txBox="1">
            <a:spLocks noGrp="1"/>
          </p:cNvSpPr>
          <p:nvPr>
            <p:ph type="title"/>
          </p:nvPr>
        </p:nvSpPr>
        <p:spPr>
          <a:xfrm>
            <a:off x="860225" y="417650"/>
            <a:ext cx="2276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2" name="Google Shape;3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2549400" y="875500"/>
            <a:ext cx="4045200" cy="648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5" name="Google Shape;35;p9"/>
          <p:cNvSpPr txBox="1">
            <a:spLocks noGrp="1"/>
          </p:cNvSpPr>
          <p:nvPr>
            <p:ph type="body" idx="2"/>
          </p:nvPr>
        </p:nvSpPr>
        <p:spPr>
          <a:xfrm>
            <a:off x="722325" y="1858300"/>
            <a:ext cx="3837000" cy="2673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6" name="Google Shape;3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37" name="Google Shape;37;p9"/>
          <p:cNvSpPr txBox="1">
            <a:spLocks noGrp="1"/>
          </p:cNvSpPr>
          <p:nvPr>
            <p:ph type="title"/>
          </p:nvPr>
        </p:nvSpPr>
        <p:spPr>
          <a:xfrm>
            <a:off x="2498100" y="367600"/>
            <a:ext cx="41478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2586300" y="4092450"/>
            <a:ext cx="3971400" cy="6051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400"/>
              <a:buNone/>
              <a:defRPr sz="1400"/>
            </a:lvl1pPr>
          </a:lstStyle>
          <a:p>
            <a:endParaRPr/>
          </a:p>
        </p:txBody>
      </p:sp>
      <p:sp>
        <p:nvSpPr>
          <p:cNvPr id="40" name="Google Shape;4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41" name="Google Shape;41;p10"/>
          <p:cNvSpPr txBox="1">
            <a:spLocks noGrp="1"/>
          </p:cNvSpPr>
          <p:nvPr>
            <p:ph type="title"/>
          </p:nvPr>
        </p:nvSpPr>
        <p:spPr>
          <a:xfrm>
            <a:off x="2498100" y="367600"/>
            <a:ext cx="41478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
        <p:cNvGrpSpPr/>
        <p:nvPr/>
      </p:nvGrpSpPr>
      <p:grpSpPr>
        <a:xfrm>
          <a:off x="0" y="0"/>
          <a:ext cx="0" cy="0"/>
          <a:chOff x="0" y="0"/>
          <a:chExt cx="0" cy="0"/>
        </a:xfrm>
      </p:grpSpPr>
      <p:sp>
        <p:nvSpPr>
          <p:cNvPr id="43" name="Google Shape;43;p11"/>
          <p:cNvSpPr txBox="1">
            <a:spLocks noGrp="1"/>
          </p:cNvSpPr>
          <p:nvPr>
            <p:ph type="title" hasCustomPrompt="1"/>
          </p:nvPr>
        </p:nvSpPr>
        <p:spPr>
          <a:xfrm>
            <a:off x="311700" y="1312800"/>
            <a:ext cx="8520600" cy="1756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1"/>
              </a:buClr>
              <a:buSzPts val="9600"/>
              <a:buFont typeface="Montserrat ExtraLight"/>
              <a:buNone/>
              <a:defRPr sz="9600" b="0">
                <a:solidFill>
                  <a:schemeClr val="accent1"/>
                </a:solidFill>
                <a:latin typeface="Montserrat ExtraLight"/>
                <a:ea typeface="Montserrat ExtraLight"/>
                <a:cs typeface="Montserrat ExtraLight"/>
                <a:sym typeface="Montserrat ExtraLight"/>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4" name="Google Shape;44;p11"/>
          <p:cNvSpPr txBox="1">
            <a:spLocks noGrp="1"/>
          </p:cNvSpPr>
          <p:nvPr>
            <p:ph type="body" idx="1"/>
          </p:nvPr>
        </p:nvSpPr>
        <p:spPr>
          <a:xfrm>
            <a:off x="311700" y="3152225"/>
            <a:ext cx="8520600" cy="6957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5" name="Google Shape;45;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Montserrat"/>
              <a:buChar char="●"/>
              <a:defRPr sz="1800">
                <a:solidFill>
                  <a:schemeClr val="lt1"/>
                </a:solidFill>
                <a:latin typeface="Montserrat"/>
                <a:ea typeface="Montserrat"/>
                <a:cs typeface="Montserrat"/>
                <a:sym typeface="Montserrat"/>
              </a:defRPr>
            </a:lvl1pPr>
            <a:lvl2pPr marL="914400" lvl="1"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2pPr>
            <a:lvl3pPr marL="1371600" lvl="2"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3pPr>
            <a:lvl4pPr marL="1828800" lvl="3"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4pPr>
            <a:lvl5pPr marL="2286000" lvl="4"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5pPr>
            <a:lvl6pPr marL="2743200" lvl="5"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6pPr>
            <a:lvl7pPr marL="3200400" lvl="6"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7pPr>
            <a:lvl8pPr marL="3657600" lvl="7"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lt1"/>
              </a:buClr>
              <a:buSzPts val="1400"/>
              <a:buFont typeface="Montserrat"/>
              <a:buChar char="■"/>
              <a:defRPr>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56"/>
        <p:cNvGrpSpPr/>
        <p:nvPr/>
      </p:nvGrpSpPr>
      <p:grpSpPr>
        <a:xfrm>
          <a:off x="0" y="0"/>
          <a:ext cx="0" cy="0"/>
          <a:chOff x="0" y="0"/>
          <a:chExt cx="0" cy="0"/>
        </a:xfrm>
      </p:grpSpPr>
      <p:sp>
        <p:nvSpPr>
          <p:cNvPr id="157" name="Google Shape;157;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58" name="Google Shape;158;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image" Target="../media/image8.png"/><Relationship Id="rId4" Type="http://schemas.openxmlformats.org/officeDocument/2006/relationships/chart" Target="../charts/chart3.xml"/></Relationships>
</file>

<file path=ppt/slides/_rels/slide1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3.xml"/><Relationship Id="rId1" Type="http://schemas.openxmlformats.org/officeDocument/2006/relationships/slideLayout" Target="../slideLayouts/slideLayout14.xml"/><Relationship Id="rId5" Type="http://schemas.openxmlformats.org/officeDocument/2006/relationships/image" Target="../media/image8.png"/><Relationship Id="rId4" Type="http://schemas.openxmlformats.org/officeDocument/2006/relationships/chart" Target="../charts/chart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hyperlink" Target="https://docs.google.com/spreadsheets/d/1NOLyXWx-3v9NJityYLXS8dDAbY7FqsLLv_wosCBSQyw/copy"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spreadsheets/d/1NOLyXWx-3v9NJityYLXS8dDAbY7FqsLLv_wosCBSQyw/copy" TargetMode="External"/><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spreadsheets/d/11OPGc5YTsHU0FDSNlFcFEqI6QToxJ3DImBnsd0KCwRI/copy"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hyperlink" Target="https://docs.google.com/spreadsheets/d/1NOLyXWx-3v9NJityYLXS8dDAbY7FqsLLv_wosCBSQyw/copy" TargetMode="External"/><Relationship Id="rId2" Type="http://schemas.openxmlformats.org/officeDocument/2006/relationships/notesSlide" Target="../notesSlides/notesSlide39.xml"/><Relationship Id="rId1" Type="http://schemas.openxmlformats.org/officeDocument/2006/relationships/slideLayout" Target="../slideLayouts/slideLayout22.xm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3" Type="http://schemas.openxmlformats.org/officeDocument/2006/relationships/hyperlink" Target="https://docs.google.com/spreadsheets/d/1NOLyXWx-3v9NJityYLXS8dDAbY7FqsLLv_wosCBSQyw/copy" TargetMode="External"/><Relationship Id="rId2" Type="http://schemas.openxmlformats.org/officeDocument/2006/relationships/notesSlide" Target="../notesSlides/notesSlide41.xml"/><Relationship Id="rId1" Type="http://schemas.openxmlformats.org/officeDocument/2006/relationships/slideLayout" Target="../slideLayouts/slideLayout23.xml"/><Relationship Id="rId4" Type="http://schemas.openxmlformats.org/officeDocument/2006/relationships/image" Target="../media/image21.png"/></Relationships>
</file>

<file path=ppt/slides/_rels/slide42.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42.xml"/><Relationship Id="rId1" Type="http://schemas.openxmlformats.org/officeDocument/2006/relationships/slideLayout" Target="../slideLayouts/slideLayout24.xml"/><Relationship Id="rId4" Type="http://schemas.openxmlformats.org/officeDocument/2006/relationships/image" Target="../media/image22.png"/></Relationships>
</file>

<file path=ppt/slides/_rels/slide43.xml.rels><?xml version="1.0" encoding="UTF-8" standalone="yes"?>
<Relationships xmlns="http://schemas.openxmlformats.org/package/2006/relationships"><Relationship Id="rId8" Type="http://schemas.openxmlformats.org/officeDocument/2006/relationships/hyperlink" Target="https://www.freepik.com/free-photo/city-light-blurred-bokeh-background_3923686.htm/?utm_source=slidesgo_template&amp;utm_medium=referral-link&amp;utm_campaign=sg_resources&amp;utm_content=freepik" TargetMode="External"/><Relationship Id="rId13" Type="http://schemas.openxmlformats.org/officeDocument/2006/relationships/hyperlink" Target="https://www.freepik.com/free-photo/close-up-female-hand-holding-car-keys_6318401.htm/?utm_source=slidesgo_template&amp;utm_medium=referral-link&amp;utm_campaign=sg_resources&amp;utm_content=freepik" TargetMode="External"/><Relationship Id="rId18" Type="http://schemas.openxmlformats.org/officeDocument/2006/relationships/hyperlink" Target="https://www.freepik.com/free-photo/rear-view-businessman-driving-car_2728236.htm/?utm_source=slidesgo_template&amp;utm_medium=referral-link&amp;utm_campaign=sg_resources&amp;utm_content=freepik" TargetMode="External"/><Relationship Id="rId3" Type="http://schemas.openxmlformats.org/officeDocument/2006/relationships/hyperlink" Target="https://www.freepik.com/free-photo/man-figure-seen-man-silhouette-washing-rearview-mirror_5756405.htm/?utm_source=slidesgo_template&amp;utm_medium=referral-link&amp;utm_campaign=sg_resources&amp;utm_content=freepik" TargetMode="External"/><Relationship Id="rId7" Type="http://schemas.openxmlformats.org/officeDocument/2006/relationships/hyperlink" Target="https://www.freepik.com/free-photo/close-up-man-trying-car-navigation_5873026.htm/?utm_source=slidesgo_template&amp;utm_medium=referral-link&amp;utm_campaign=sg_resources&amp;utm_content=freepik" TargetMode="External"/><Relationship Id="rId12" Type="http://schemas.openxmlformats.org/officeDocument/2006/relationships/hyperlink" Target="https://www.freepik.com/free-photo/close-up-man-driving-car_3432104.htm/?utm_source=slidesgo_template&amp;utm_medium=referral-link&amp;utm_campaign=sg_resources&amp;utm_content=freepik" TargetMode="External"/><Relationship Id="rId17" Type="http://schemas.openxmlformats.org/officeDocument/2006/relationships/hyperlink" Target="https://www.freepik.com/free-photo/close-up-new-car-selling-interior-view_5878231.htm/?utm_source=slidesgo_template&amp;utm_medium=referral-link&amp;utm_campaign=sg_resources&amp;utm_content=freepik" TargetMode="External"/><Relationship Id="rId2" Type="http://schemas.openxmlformats.org/officeDocument/2006/relationships/notesSlide" Target="../notesSlides/notesSlide43.xml"/><Relationship Id="rId16" Type="http://schemas.openxmlformats.org/officeDocument/2006/relationships/hyperlink" Target="https://www.freepik.com/free-photo/close-up-new-car-selling-interior-view_5878231.htm" TargetMode="External"/><Relationship Id="rId1" Type="http://schemas.openxmlformats.org/officeDocument/2006/relationships/slideLayout" Target="../slideLayouts/slideLayout3.xml"/><Relationship Id="rId6" Type="http://schemas.openxmlformats.org/officeDocument/2006/relationships/hyperlink" Target="https://www.freepik.com/free-photo/close-up-man-steer-wheel-checking-phone_5878393.htm/?utm_source=slidesgo_template&amp;utm_medium=referral-link&amp;utm_campaign=sg_resources&amp;utm_content=freepik" TargetMode="External"/><Relationship Id="rId11" Type="http://schemas.openxmlformats.org/officeDocument/2006/relationships/hyperlink" Target="https://www.freepik.com/free-photo/close-up-rearview-mirror-sunshine_5756371.htm/?utm_source=slidesgo_template&amp;utm_medium=referral-link&amp;utm_campaign=sg_resources&amp;utm_content=freepik" TargetMode="External"/><Relationship Id="rId5" Type="http://schemas.openxmlformats.org/officeDocument/2006/relationships/hyperlink" Target="https://www.freepik.com/free-photo/car-riding-road-with-headlights_5790780.htm/?utm_source=slidesgo_template&amp;utm_medium=referral-link&amp;utm_campaign=sg_resources&amp;utm_content=freepik" TargetMode="External"/><Relationship Id="rId15" Type="http://schemas.openxmlformats.org/officeDocument/2006/relationships/hyperlink" Target="https://www.freepik.com/free-photo/car-side-background-sunset-reflexion_5790771.htm/?utm_source=slidesgo_template&amp;utm_medium=referral-link&amp;utm_campaign=sg_resources&amp;utm_content=freepik" TargetMode="External"/><Relationship Id="rId10" Type="http://schemas.openxmlformats.org/officeDocument/2006/relationships/hyperlink" Target="https://www.freepik.com/free-photo/low-angle-smiley-woman-stepping-out-car_5876705.htm/?utm_source=slidesgo_template&amp;utm_medium=referral-link&amp;utm_campaign=sg_resources&amp;utm_content=freepik" TargetMode="External"/><Relationship Id="rId4" Type="http://schemas.openxmlformats.org/officeDocument/2006/relationships/hyperlink" Target="https://www.freepik.com/free-photo/young-woman-with-car-suitcase_5913100.htm/?utm_source=slidesgo_template&amp;utm_medium=referral-link&amp;utm_campaign=sg_resources&amp;utm_content=freepik" TargetMode="External"/><Relationship Id="rId9" Type="http://schemas.openxmlformats.org/officeDocument/2006/relationships/hyperlink" Target="https://www.freepik.com/free-photo/close-up-car-dealership_4242682.htm/?utm_source=slidesgo_template&amp;utm_medium=referral-link&amp;utm_campaign=sg_resources&amp;utm_content=freepik" TargetMode="External"/><Relationship Id="rId14" Type="http://schemas.openxmlformats.org/officeDocument/2006/relationships/hyperlink" Target="https://www.freepik.com/free-photo/car-side-background-sunset-reflexion_5790771.htm"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www.freepik.com/free-photo/professional-working-woman-smiling_5914040.htm/?utm_source=slidesgo_template&amp;utm_medium=referral-link&amp;utm_campaign=sg_resources&amp;utm_content=freepik" TargetMode="External"/><Relationship Id="rId13" Type="http://schemas.openxmlformats.org/officeDocument/2006/relationships/hyperlink" Target="https://www.freepik.com/free-photo/car-side-background-sunset-reflexion_5790771.htm/?utm_source=slidesgo_template&amp;utm_medium=referral-link&amp;utm_campaign=sg_resources&amp;utm_content=freepik" TargetMode="External"/><Relationship Id="rId3" Type="http://schemas.openxmlformats.org/officeDocument/2006/relationships/hyperlink" Target="https://www.freepik.com/free-photo/beautiful-closeup-headlights-black-car_5790808.htm/?utm_source=slidesgo_template&amp;utm_medium=referral-link&amp;utm_campaign=sg_resources&amp;utm_content=freepik" TargetMode="External"/><Relationship Id="rId7" Type="http://schemas.openxmlformats.org/officeDocument/2006/relationships/hyperlink" Target="https://www.freepik.com/free-photo/high-angle-new-car-interior-view_5878225.htm/?utm_source=slidesgo_template&amp;utm_medium=referral-link&amp;utm_campaign=sg_resources&amp;utm_content=freepik" TargetMode="External"/><Relationship Id="rId12" Type="http://schemas.openxmlformats.org/officeDocument/2006/relationships/hyperlink" Target="https://www.freepik.com/free-photo/motion-blur-bridge-with-cars-night_5510836.htm/?utm_source=slidesgo_template&amp;utm_medium=referral-link&amp;utm_campaign=sg_resources&amp;utm_content=freepik" TargetMode="External"/><Relationship Id="rId2" Type="http://schemas.openxmlformats.org/officeDocument/2006/relationships/notesSlide" Target="../notesSlides/notesSlide44.xml"/><Relationship Id="rId1" Type="http://schemas.openxmlformats.org/officeDocument/2006/relationships/slideLayout" Target="../slideLayouts/slideLayout3.xml"/><Relationship Id="rId6" Type="http://schemas.openxmlformats.org/officeDocument/2006/relationships/hyperlink" Target="https://www.freepik.com/free-photo/close-up-tablet-laptop-mock-up_5525375.htm/?utm_source=slidesgo_template&amp;utm_medium=referral-link&amp;utm_campaign=sg_resources&amp;utm_content=freepik" TargetMode="External"/><Relationship Id="rId11" Type="http://schemas.openxmlformats.org/officeDocument/2006/relationships/hyperlink" Target="https://www.freepik.com/free-photo/close-up-businessman-driving-car_2728153.htm/?utm_source=slidesgo_template&amp;utm_medium=referral-link&amp;utm_campaign=sg_resources&amp;utm_content=freepik" TargetMode="External"/><Relationship Id="rId5" Type="http://schemas.openxmlformats.org/officeDocument/2006/relationships/hyperlink" Target="https://www.freepik.com/free-photo/side-view-car-dealer-talking-phone_5878397.htm/?utm_source=slidesgo_template&amp;utm_medium=referral-link&amp;utm_campaign=sg_resources&amp;utm_content=freepik" TargetMode="External"/><Relationship Id="rId15" Type="http://schemas.openxmlformats.org/officeDocument/2006/relationships/hyperlink" Target="https://www.freepik.com/free-vector/pin-map-company-card_843374.htm/?utm_source=slidesgo_template&amp;utm_medium=referral-link&amp;utm_campaign=sg_resources&amp;utm_content=freepik" TargetMode="External"/><Relationship Id="rId10" Type="http://schemas.openxmlformats.org/officeDocument/2006/relationships/hyperlink" Target="https://www.freepik.com/free-photo/close-up-businessman-driving-car_2728153.htm" TargetMode="External"/><Relationship Id="rId4" Type="http://schemas.openxmlformats.org/officeDocument/2006/relationships/hyperlink" Target="https://www.freepik.com/free-photo/side-view-car-dealer-talking-phone_5878397.htm" TargetMode="External"/><Relationship Id="rId9" Type="http://schemas.openxmlformats.org/officeDocument/2006/relationships/hyperlink" Target="https://www.freepik.com/free-photo/blond-business-woman-using-tablet_4285167.htm/?utm_source=slidesgo_template&amp;utm_medium=referral-link&amp;utm_campaign=sg_resources&amp;utm_content=freepik" TargetMode="External"/><Relationship Id="rId14" Type="http://schemas.openxmlformats.org/officeDocument/2006/relationships/hyperlink" Target="https://www.freepik.com/free-vector/pin-map-company-card_843374.htm"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2.xml"/></Relationships>
</file>

<file path=ppt/slides/_rels/slide46.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3.xml"/><Relationship Id="rId1" Type="http://schemas.openxmlformats.org/officeDocument/2006/relationships/slideLayout" Target="../slideLayouts/slideLayout2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0.xml"/><Relationship Id="rId1" Type="http://schemas.openxmlformats.org/officeDocument/2006/relationships/slideLayout" Target="../slideLayouts/slideLayout26.xml"/><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63"/>
        <p:cNvGrpSpPr/>
        <p:nvPr/>
      </p:nvGrpSpPr>
      <p:grpSpPr>
        <a:xfrm>
          <a:off x="0" y="0"/>
          <a:ext cx="0" cy="0"/>
          <a:chOff x="0" y="0"/>
          <a:chExt cx="0" cy="0"/>
        </a:xfrm>
      </p:grpSpPr>
      <p:pic>
        <p:nvPicPr>
          <p:cNvPr id="164" name="Google Shape;164;p31"/>
          <p:cNvPicPr preferRelativeResize="0"/>
          <p:nvPr/>
        </p:nvPicPr>
        <p:blipFill rotWithShape="1">
          <a:blip r:embed="rId3">
            <a:alphaModFix/>
          </a:blip>
          <a:srcRect l="3232"/>
          <a:stretch/>
        </p:blipFill>
        <p:spPr>
          <a:xfrm>
            <a:off x="0" y="0"/>
            <a:ext cx="9117225" cy="5143500"/>
          </a:xfrm>
          <a:prstGeom prst="rect">
            <a:avLst/>
          </a:prstGeom>
          <a:noFill/>
          <a:ln>
            <a:noFill/>
          </a:ln>
        </p:spPr>
      </p:pic>
      <p:sp>
        <p:nvSpPr>
          <p:cNvPr id="165" name="Google Shape;165;p31"/>
          <p:cNvSpPr txBox="1">
            <a:spLocks noGrp="1"/>
          </p:cNvSpPr>
          <p:nvPr>
            <p:ph type="ctrTitle"/>
          </p:nvPr>
        </p:nvSpPr>
        <p:spPr>
          <a:xfrm>
            <a:off x="3103400" y="1216825"/>
            <a:ext cx="5707200" cy="1339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1"/>
                </a:solidFill>
                <a:latin typeface="Montserrat"/>
                <a:ea typeface="Montserrat"/>
                <a:cs typeface="Montserrat"/>
                <a:sym typeface="Montserrat"/>
              </a:rPr>
              <a:t>COVID-19’s IMPACT ON </a:t>
            </a:r>
            <a:endParaRPr>
              <a:solidFill>
                <a:schemeClr val="accent1"/>
              </a:solidFill>
              <a:latin typeface="Montserrat"/>
              <a:ea typeface="Montserrat"/>
              <a:cs typeface="Montserrat"/>
              <a:sym typeface="Montserrat"/>
            </a:endParaRPr>
          </a:p>
          <a:p>
            <a:pPr marL="0" lvl="0" indent="0" algn="ctr" rtl="0">
              <a:spcBef>
                <a:spcPts val="0"/>
              </a:spcBef>
              <a:spcAft>
                <a:spcPts val="0"/>
              </a:spcAft>
              <a:buNone/>
            </a:pPr>
            <a:r>
              <a:rPr lang="en">
                <a:solidFill>
                  <a:schemeClr val="accent1"/>
                </a:solidFill>
                <a:latin typeface="Montserrat"/>
                <a:ea typeface="Montserrat"/>
                <a:cs typeface="Montserrat"/>
                <a:sym typeface="Montserrat"/>
              </a:rPr>
              <a:t>CAR ACCIDENTS </a:t>
            </a:r>
            <a:endParaRPr>
              <a:solidFill>
                <a:schemeClr val="accent1"/>
              </a:solidFill>
              <a:latin typeface="Montserrat"/>
              <a:ea typeface="Montserrat"/>
              <a:cs typeface="Montserrat"/>
              <a:sym typeface="Montserrat"/>
            </a:endParaRPr>
          </a:p>
          <a:p>
            <a:pPr marL="0" lvl="0" indent="0" algn="ctr" rtl="0">
              <a:spcBef>
                <a:spcPts val="0"/>
              </a:spcBef>
              <a:spcAft>
                <a:spcPts val="0"/>
              </a:spcAft>
              <a:buNone/>
            </a:pPr>
            <a:r>
              <a:rPr lang="en">
                <a:solidFill>
                  <a:schemeClr val="accent1"/>
                </a:solidFill>
                <a:latin typeface="Montserrat"/>
                <a:ea typeface="Montserrat"/>
                <a:cs typeface="Montserrat"/>
                <a:sym typeface="Montserrat"/>
              </a:rPr>
              <a:t>IN THE USA</a:t>
            </a:r>
            <a:endParaRPr>
              <a:solidFill>
                <a:schemeClr val="accent1"/>
              </a:solidFill>
            </a:endParaRPr>
          </a:p>
        </p:txBody>
      </p:sp>
      <p:sp>
        <p:nvSpPr>
          <p:cNvPr id="166" name="Google Shape;166;p31"/>
          <p:cNvSpPr txBox="1">
            <a:spLocks noGrp="1"/>
          </p:cNvSpPr>
          <p:nvPr>
            <p:ph type="subTitle" idx="1"/>
          </p:nvPr>
        </p:nvSpPr>
        <p:spPr>
          <a:xfrm>
            <a:off x="3487850" y="3540475"/>
            <a:ext cx="49383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September 2020</a:t>
            </a:r>
            <a:endParaRPr/>
          </a:p>
          <a:p>
            <a:pPr marL="0" lvl="0" indent="0" algn="ctr" rtl="0">
              <a:spcBef>
                <a:spcPts val="0"/>
              </a:spcBef>
              <a:spcAft>
                <a:spcPts val="0"/>
              </a:spcAft>
              <a:buNone/>
            </a:pPr>
            <a:r>
              <a:rPr lang="en"/>
              <a:t>by Celina Plaza</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7"/>
          <p:cNvSpPr txBox="1">
            <a:spLocks noGrp="1"/>
          </p:cNvSpPr>
          <p:nvPr>
            <p:ph type="title"/>
          </p:nvPr>
        </p:nvSpPr>
        <p:spPr>
          <a:xfrm>
            <a:off x="457199" y="367600"/>
            <a:ext cx="8229600" cy="507900"/>
          </a:xfrm>
          <a:prstGeom prst="rect">
            <a:avLst/>
          </a:prstGeom>
        </p:spPr>
        <p:txBody>
          <a:bodyPr spcFirstLastPara="1" wrap="square" lIns="91425" tIns="91425" rIns="91425" bIns="91425" anchor="b" anchorCtr="0">
            <a:noAutofit/>
          </a:bodyPr>
          <a:lstStyle/>
          <a:p>
            <a:pPr lvl="0"/>
            <a:r>
              <a:rPr lang="en" dirty="0"/>
              <a:t>AVERAGE SEVERITY RANK FOR TOP 10 STATES*</a:t>
            </a:r>
            <a:br>
              <a:rPr lang="en" dirty="0"/>
            </a:br>
            <a:r>
              <a:rPr lang="en" sz="1200" dirty="0"/>
              <a:t>ACTUAL ‘STAY-HOME’ PERIOD 2020 COMPARED TO EQUIVALENT PERIOD YEARS PRIOR</a:t>
            </a:r>
            <a:endParaRPr sz="1200" dirty="0"/>
          </a:p>
        </p:txBody>
      </p:sp>
      <p:graphicFrame>
        <p:nvGraphicFramePr>
          <p:cNvPr id="2" name="Chart 1">
            <a:extLst>
              <a:ext uri="{FF2B5EF4-FFF2-40B4-BE49-F238E27FC236}">
                <a16:creationId xmlns:a16="http://schemas.microsoft.com/office/drawing/2014/main" id="{3D4B1D04-7087-D949-9ED6-17005AD565C0}"/>
              </a:ext>
            </a:extLst>
          </p:cNvPr>
          <p:cNvGraphicFramePr/>
          <p:nvPr>
            <p:extLst>
              <p:ext uri="{D42A27DB-BD31-4B8C-83A1-F6EECF244321}">
                <p14:modId xmlns:p14="http://schemas.microsoft.com/office/powerpoint/2010/main" val="613466869"/>
              </p:ext>
            </p:extLst>
          </p:nvPr>
        </p:nvGraphicFramePr>
        <p:xfrm>
          <a:off x="1648692" y="1115557"/>
          <a:ext cx="6096000" cy="3476698"/>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75AA90D6-0E27-BC4E-A769-F23C0618EA75}"/>
              </a:ext>
            </a:extLst>
          </p:cNvPr>
          <p:cNvSpPr txBox="1"/>
          <p:nvPr/>
        </p:nvSpPr>
        <p:spPr>
          <a:xfrm rot="16200000">
            <a:off x="-114776" y="2396022"/>
            <a:ext cx="2868706" cy="307777"/>
          </a:xfrm>
          <a:prstGeom prst="rect">
            <a:avLst/>
          </a:prstGeom>
          <a:noFill/>
        </p:spPr>
        <p:txBody>
          <a:bodyPr wrap="square" rtlCol="0">
            <a:spAutoFit/>
          </a:bodyPr>
          <a:lstStyle/>
          <a:p>
            <a:pPr algn="ctr"/>
            <a:r>
              <a:rPr lang="en-US" dirty="0">
                <a:solidFill>
                  <a:schemeClr val="tx2"/>
                </a:solidFill>
              </a:rPr>
              <a:t>Percent of Total Car Accidents</a:t>
            </a:r>
          </a:p>
        </p:txBody>
      </p:sp>
      <p:sp>
        <p:nvSpPr>
          <p:cNvPr id="6" name="TextBox 5">
            <a:extLst>
              <a:ext uri="{FF2B5EF4-FFF2-40B4-BE49-F238E27FC236}">
                <a16:creationId xmlns:a16="http://schemas.microsoft.com/office/drawing/2014/main" id="{AE4C1A35-70C6-3646-91C4-E1E4C0F69082}"/>
              </a:ext>
            </a:extLst>
          </p:cNvPr>
          <p:cNvSpPr txBox="1"/>
          <p:nvPr/>
        </p:nvSpPr>
        <p:spPr>
          <a:xfrm>
            <a:off x="2846627" y="4284478"/>
            <a:ext cx="3700130" cy="307777"/>
          </a:xfrm>
          <a:prstGeom prst="rect">
            <a:avLst/>
          </a:prstGeom>
          <a:noFill/>
        </p:spPr>
        <p:txBody>
          <a:bodyPr wrap="square" rtlCol="0">
            <a:spAutoFit/>
          </a:bodyPr>
          <a:lstStyle/>
          <a:p>
            <a:pPr algn="ctr"/>
            <a:r>
              <a:rPr lang="en-US" dirty="0">
                <a:solidFill>
                  <a:schemeClr val="tx2"/>
                </a:solidFill>
              </a:rPr>
              <a:t>Severity Rank of Car Accident</a:t>
            </a:r>
          </a:p>
        </p:txBody>
      </p:sp>
      <p:sp>
        <p:nvSpPr>
          <p:cNvPr id="7" name="TextBox 6">
            <a:extLst>
              <a:ext uri="{FF2B5EF4-FFF2-40B4-BE49-F238E27FC236}">
                <a16:creationId xmlns:a16="http://schemas.microsoft.com/office/drawing/2014/main" id="{AE4E6A07-ED82-EC44-BA36-2C3CB6CABFED}"/>
              </a:ext>
            </a:extLst>
          </p:cNvPr>
          <p:cNvSpPr txBox="1"/>
          <p:nvPr/>
        </p:nvSpPr>
        <p:spPr>
          <a:xfrm>
            <a:off x="191436" y="4775900"/>
            <a:ext cx="4532963" cy="246221"/>
          </a:xfrm>
          <a:prstGeom prst="rect">
            <a:avLst/>
          </a:prstGeom>
          <a:noFill/>
        </p:spPr>
        <p:txBody>
          <a:bodyPr wrap="square" rtlCol="0">
            <a:spAutoFit/>
          </a:bodyPr>
          <a:lstStyle/>
          <a:p>
            <a:r>
              <a:rPr lang="en-US" sz="1000" dirty="0">
                <a:solidFill>
                  <a:schemeClr val="accent5"/>
                </a:solidFill>
              </a:rPr>
              <a:t>*States weighted by number of accidents to total</a:t>
            </a:r>
          </a:p>
        </p:txBody>
      </p:sp>
    </p:spTree>
    <p:extLst>
      <p:ext uri="{BB962C8B-B14F-4D97-AF65-F5344CB8AC3E}">
        <p14:creationId xmlns:p14="http://schemas.microsoft.com/office/powerpoint/2010/main" val="10198100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3"/>
          <p:cNvSpPr txBox="1">
            <a:spLocks noGrp="1"/>
          </p:cNvSpPr>
          <p:nvPr>
            <p:ph type="title"/>
          </p:nvPr>
        </p:nvSpPr>
        <p:spPr>
          <a:xfrm>
            <a:off x="1402476" y="1057350"/>
            <a:ext cx="24144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CALIFORNIA</a:t>
            </a:r>
            <a:endParaRPr sz="1600" dirty="0"/>
          </a:p>
        </p:txBody>
      </p:sp>
      <p:sp>
        <p:nvSpPr>
          <p:cNvPr id="296" name="Google Shape;296;p43"/>
          <p:cNvSpPr txBox="1">
            <a:spLocks noGrp="1"/>
          </p:cNvSpPr>
          <p:nvPr>
            <p:ph type="title" idx="2"/>
          </p:nvPr>
        </p:nvSpPr>
        <p:spPr>
          <a:xfrm>
            <a:off x="5846622" y="1057350"/>
            <a:ext cx="2723577"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ILLINOIS</a:t>
            </a:r>
            <a:endParaRPr sz="1600" dirty="0"/>
          </a:p>
        </p:txBody>
      </p:sp>
      <p:graphicFrame>
        <p:nvGraphicFramePr>
          <p:cNvPr id="10" name="Chart 9">
            <a:extLst>
              <a:ext uri="{FF2B5EF4-FFF2-40B4-BE49-F238E27FC236}">
                <a16:creationId xmlns:a16="http://schemas.microsoft.com/office/drawing/2014/main" id="{4F668DF9-D545-CF42-BD95-E2F04C913C73}"/>
              </a:ext>
            </a:extLst>
          </p:cNvPr>
          <p:cNvGraphicFramePr/>
          <p:nvPr>
            <p:extLst>
              <p:ext uri="{D42A27DB-BD31-4B8C-83A1-F6EECF244321}">
                <p14:modId xmlns:p14="http://schemas.microsoft.com/office/powerpoint/2010/main" val="1438802112"/>
              </p:ext>
            </p:extLst>
          </p:nvPr>
        </p:nvGraphicFramePr>
        <p:xfrm>
          <a:off x="604580" y="1698913"/>
          <a:ext cx="3731894" cy="2793828"/>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AB55D2E1-48A6-B74C-BBBA-FE0066D51666}"/>
              </a:ext>
            </a:extLst>
          </p:cNvPr>
          <p:cNvSpPr txBox="1"/>
          <p:nvPr/>
        </p:nvSpPr>
        <p:spPr>
          <a:xfrm rot="16200000">
            <a:off x="-983662" y="2876493"/>
            <a:ext cx="2868706" cy="246221"/>
          </a:xfrm>
          <a:prstGeom prst="rect">
            <a:avLst/>
          </a:prstGeom>
          <a:noFill/>
        </p:spPr>
        <p:txBody>
          <a:bodyPr wrap="square" rtlCol="0">
            <a:spAutoFit/>
          </a:bodyPr>
          <a:lstStyle/>
          <a:p>
            <a:pPr algn="ctr"/>
            <a:r>
              <a:rPr lang="en-US" sz="1000" dirty="0">
                <a:solidFill>
                  <a:schemeClr val="tx2"/>
                </a:solidFill>
              </a:rPr>
              <a:t>Percent of Total Car Accidents</a:t>
            </a:r>
          </a:p>
        </p:txBody>
      </p:sp>
      <p:sp>
        <p:nvSpPr>
          <p:cNvPr id="12" name="TextBox 11">
            <a:extLst>
              <a:ext uri="{FF2B5EF4-FFF2-40B4-BE49-F238E27FC236}">
                <a16:creationId xmlns:a16="http://schemas.microsoft.com/office/drawing/2014/main" id="{EF18A1E6-9ACC-674C-889C-2591A6071B76}"/>
              </a:ext>
            </a:extLst>
          </p:cNvPr>
          <p:cNvSpPr txBox="1"/>
          <p:nvPr/>
        </p:nvSpPr>
        <p:spPr>
          <a:xfrm>
            <a:off x="754107" y="4433957"/>
            <a:ext cx="3700130" cy="246221"/>
          </a:xfrm>
          <a:prstGeom prst="rect">
            <a:avLst/>
          </a:prstGeom>
          <a:noFill/>
        </p:spPr>
        <p:txBody>
          <a:bodyPr wrap="square" rtlCol="0">
            <a:spAutoFit/>
          </a:bodyPr>
          <a:lstStyle/>
          <a:p>
            <a:pPr algn="ctr"/>
            <a:r>
              <a:rPr lang="en-US" sz="1000" dirty="0">
                <a:solidFill>
                  <a:schemeClr val="tx2"/>
                </a:solidFill>
              </a:rPr>
              <a:t>Severity Rank of Car Accident</a:t>
            </a:r>
          </a:p>
        </p:txBody>
      </p:sp>
      <p:cxnSp>
        <p:nvCxnSpPr>
          <p:cNvPr id="298" name="Google Shape;298;p43"/>
          <p:cNvCxnSpPr/>
          <p:nvPr/>
        </p:nvCxnSpPr>
        <p:spPr>
          <a:xfrm>
            <a:off x="4585855" y="1311300"/>
            <a:ext cx="0" cy="2520900"/>
          </a:xfrm>
          <a:prstGeom prst="straightConnector1">
            <a:avLst/>
          </a:prstGeom>
          <a:ln>
            <a:headEnd type="none" w="med" len="med"/>
            <a:tailEnd type="none" w="med" len="med"/>
          </a:ln>
        </p:spPr>
        <p:style>
          <a:lnRef idx="1">
            <a:schemeClr val="accent4"/>
          </a:lnRef>
          <a:fillRef idx="0">
            <a:schemeClr val="accent4"/>
          </a:fillRef>
          <a:effectRef idx="0">
            <a:schemeClr val="accent4"/>
          </a:effectRef>
          <a:fontRef idx="minor">
            <a:schemeClr val="tx1"/>
          </a:fontRef>
        </p:style>
      </p:cxnSp>
      <p:graphicFrame>
        <p:nvGraphicFramePr>
          <p:cNvPr id="17" name="Chart 16">
            <a:extLst>
              <a:ext uri="{FF2B5EF4-FFF2-40B4-BE49-F238E27FC236}">
                <a16:creationId xmlns:a16="http://schemas.microsoft.com/office/drawing/2014/main" id="{40BACDA9-76FD-8540-AA1C-D9348A8DBA7F}"/>
              </a:ext>
            </a:extLst>
          </p:cNvPr>
          <p:cNvGraphicFramePr/>
          <p:nvPr>
            <p:extLst>
              <p:ext uri="{D42A27DB-BD31-4B8C-83A1-F6EECF244321}">
                <p14:modId xmlns:p14="http://schemas.microsoft.com/office/powerpoint/2010/main" val="3604926856"/>
              </p:ext>
            </p:extLst>
          </p:nvPr>
        </p:nvGraphicFramePr>
        <p:xfrm>
          <a:off x="5165148" y="1698913"/>
          <a:ext cx="3731894" cy="2793828"/>
        </p:xfrm>
        <a:graphic>
          <a:graphicData uri="http://schemas.openxmlformats.org/drawingml/2006/chart">
            <c:chart xmlns:c="http://schemas.openxmlformats.org/drawingml/2006/chart" xmlns:r="http://schemas.openxmlformats.org/officeDocument/2006/relationships" r:id="rId4"/>
          </a:graphicData>
        </a:graphic>
      </p:graphicFrame>
      <p:sp>
        <p:nvSpPr>
          <p:cNvPr id="18" name="TextBox 17">
            <a:extLst>
              <a:ext uri="{FF2B5EF4-FFF2-40B4-BE49-F238E27FC236}">
                <a16:creationId xmlns:a16="http://schemas.microsoft.com/office/drawing/2014/main" id="{B1C2D4EC-4D94-464B-8138-906D5202F7F5}"/>
              </a:ext>
            </a:extLst>
          </p:cNvPr>
          <p:cNvSpPr txBox="1"/>
          <p:nvPr/>
        </p:nvSpPr>
        <p:spPr>
          <a:xfrm rot="16200000">
            <a:off x="3576906" y="2876493"/>
            <a:ext cx="2868706" cy="246221"/>
          </a:xfrm>
          <a:prstGeom prst="rect">
            <a:avLst/>
          </a:prstGeom>
          <a:noFill/>
        </p:spPr>
        <p:txBody>
          <a:bodyPr wrap="square" rtlCol="0">
            <a:spAutoFit/>
          </a:bodyPr>
          <a:lstStyle/>
          <a:p>
            <a:pPr algn="ctr"/>
            <a:r>
              <a:rPr lang="en-US" sz="1000" dirty="0">
                <a:solidFill>
                  <a:schemeClr val="tx2"/>
                </a:solidFill>
              </a:rPr>
              <a:t>Percent of Total Car Accidents</a:t>
            </a:r>
          </a:p>
        </p:txBody>
      </p:sp>
      <p:sp>
        <p:nvSpPr>
          <p:cNvPr id="19" name="TextBox 18">
            <a:extLst>
              <a:ext uri="{FF2B5EF4-FFF2-40B4-BE49-F238E27FC236}">
                <a16:creationId xmlns:a16="http://schemas.microsoft.com/office/drawing/2014/main" id="{8884917A-74DC-7447-B965-286CA52C0D65}"/>
              </a:ext>
            </a:extLst>
          </p:cNvPr>
          <p:cNvSpPr txBox="1"/>
          <p:nvPr/>
        </p:nvSpPr>
        <p:spPr>
          <a:xfrm>
            <a:off x="5314675" y="4433957"/>
            <a:ext cx="3700130" cy="246221"/>
          </a:xfrm>
          <a:prstGeom prst="rect">
            <a:avLst/>
          </a:prstGeom>
          <a:noFill/>
        </p:spPr>
        <p:txBody>
          <a:bodyPr wrap="square" rtlCol="0">
            <a:spAutoFit/>
          </a:bodyPr>
          <a:lstStyle/>
          <a:p>
            <a:pPr algn="ctr"/>
            <a:r>
              <a:rPr lang="en-US" sz="1000" dirty="0">
                <a:solidFill>
                  <a:schemeClr val="tx2"/>
                </a:solidFill>
              </a:rPr>
              <a:t>Severity Rank of Car Accident</a:t>
            </a:r>
          </a:p>
        </p:txBody>
      </p:sp>
      <p:sp>
        <p:nvSpPr>
          <p:cNvPr id="20" name="Google Shape;240;p37">
            <a:extLst>
              <a:ext uri="{FF2B5EF4-FFF2-40B4-BE49-F238E27FC236}">
                <a16:creationId xmlns:a16="http://schemas.microsoft.com/office/drawing/2014/main" id="{E4C48C38-F509-084F-ADCC-946D19850918}"/>
              </a:ext>
            </a:extLst>
          </p:cNvPr>
          <p:cNvSpPr txBox="1">
            <a:spLocks/>
          </p:cNvSpPr>
          <p:nvPr/>
        </p:nvSpPr>
        <p:spPr>
          <a:xfrm>
            <a:off x="767675" y="367600"/>
            <a:ext cx="7545300"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dirty="0"/>
              <a:t>SEVERITY RANK BY STATE</a:t>
            </a:r>
          </a:p>
        </p:txBody>
      </p:sp>
      <p:pic>
        <p:nvPicPr>
          <p:cNvPr id="21" name="Picture 20">
            <a:extLst>
              <a:ext uri="{FF2B5EF4-FFF2-40B4-BE49-F238E27FC236}">
                <a16:creationId xmlns:a16="http://schemas.microsoft.com/office/drawing/2014/main" id="{A43F36C0-1F4F-BD46-827D-7A769E5D78AB}"/>
              </a:ext>
            </a:extLst>
          </p:cNvPr>
          <p:cNvPicPr>
            <a:picLocks noChangeAspect="1"/>
          </p:cNvPicPr>
          <p:nvPr/>
        </p:nvPicPr>
        <p:blipFill rotWithShape="1">
          <a:blip r:embed="rId5"/>
          <a:srcRect l="23717"/>
          <a:stretch/>
        </p:blipFill>
        <p:spPr>
          <a:xfrm>
            <a:off x="8376325" y="146706"/>
            <a:ext cx="575236" cy="1008175"/>
          </a:xfrm>
          <a:prstGeom prst="rect">
            <a:avLst/>
          </a:prstGeom>
        </p:spPr>
      </p:pic>
    </p:spTree>
    <p:extLst>
      <p:ext uri="{BB962C8B-B14F-4D97-AF65-F5344CB8AC3E}">
        <p14:creationId xmlns:p14="http://schemas.microsoft.com/office/powerpoint/2010/main" val="1646334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8"/>
          <p:cNvSpPr txBox="1">
            <a:spLocks noGrp="1"/>
          </p:cNvSpPr>
          <p:nvPr>
            <p:ph type="title"/>
          </p:nvPr>
        </p:nvSpPr>
        <p:spPr>
          <a:xfrm>
            <a:off x="412376" y="367600"/>
            <a:ext cx="8390965"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FREQUENCY OF CAR ACCIDENTS FOR TOP 10 STATES</a:t>
            </a:r>
            <a:br>
              <a:rPr lang="en" dirty="0"/>
            </a:br>
            <a:r>
              <a:rPr lang="en" sz="1200" dirty="0"/>
              <a:t>ACTUAL ‘STAY-HOME’ PERIOD 2020 COMPARED TO EQUIVALENT PERIOD YEARS PRIOR</a:t>
            </a:r>
            <a:endParaRPr sz="1200" dirty="0"/>
          </a:p>
        </p:txBody>
      </p:sp>
      <p:graphicFrame>
        <p:nvGraphicFramePr>
          <p:cNvPr id="2" name="Chart 1">
            <a:extLst>
              <a:ext uri="{FF2B5EF4-FFF2-40B4-BE49-F238E27FC236}">
                <a16:creationId xmlns:a16="http://schemas.microsoft.com/office/drawing/2014/main" id="{EEF6EB8F-F81C-E64D-8CA6-C3E77301AE00}"/>
              </a:ext>
            </a:extLst>
          </p:cNvPr>
          <p:cNvGraphicFramePr/>
          <p:nvPr>
            <p:extLst>
              <p:ext uri="{D42A27DB-BD31-4B8C-83A1-F6EECF244321}">
                <p14:modId xmlns:p14="http://schemas.microsoft.com/office/powerpoint/2010/main" val="2230764607"/>
              </p:ext>
            </p:extLst>
          </p:nvPr>
        </p:nvGraphicFramePr>
        <p:xfrm>
          <a:off x="2130056" y="1120661"/>
          <a:ext cx="5227674" cy="3485116"/>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93A0C8F4-E6D7-FF43-AB45-CBEC0F0C5B88}"/>
              </a:ext>
            </a:extLst>
          </p:cNvPr>
          <p:cNvSpPr txBox="1"/>
          <p:nvPr/>
        </p:nvSpPr>
        <p:spPr>
          <a:xfrm rot="16200000">
            <a:off x="370131" y="2709330"/>
            <a:ext cx="2868706" cy="307777"/>
          </a:xfrm>
          <a:prstGeom prst="rect">
            <a:avLst/>
          </a:prstGeom>
          <a:noFill/>
        </p:spPr>
        <p:txBody>
          <a:bodyPr wrap="square" rtlCol="0">
            <a:spAutoFit/>
          </a:bodyPr>
          <a:lstStyle/>
          <a:p>
            <a:pPr algn="ctr"/>
            <a:r>
              <a:rPr lang="en-US" dirty="0">
                <a:solidFill>
                  <a:schemeClr val="tx2"/>
                </a:solidFill>
              </a:rPr>
              <a:t>Year’s ‘Stay Home’ Period</a:t>
            </a:r>
          </a:p>
        </p:txBody>
      </p:sp>
      <p:sp>
        <p:nvSpPr>
          <p:cNvPr id="5" name="TextBox 4">
            <a:extLst>
              <a:ext uri="{FF2B5EF4-FFF2-40B4-BE49-F238E27FC236}">
                <a16:creationId xmlns:a16="http://schemas.microsoft.com/office/drawing/2014/main" id="{0FA3EAF1-60A2-1F42-9440-598F9717379D}"/>
              </a:ext>
            </a:extLst>
          </p:cNvPr>
          <p:cNvSpPr txBox="1"/>
          <p:nvPr/>
        </p:nvSpPr>
        <p:spPr>
          <a:xfrm>
            <a:off x="3200404" y="4722740"/>
            <a:ext cx="3700130" cy="307777"/>
          </a:xfrm>
          <a:prstGeom prst="rect">
            <a:avLst/>
          </a:prstGeom>
          <a:noFill/>
        </p:spPr>
        <p:txBody>
          <a:bodyPr wrap="square" rtlCol="0">
            <a:spAutoFit/>
          </a:bodyPr>
          <a:lstStyle/>
          <a:p>
            <a:pPr algn="ctr"/>
            <a:r>
              <a:rPr lang="en-US" dirty="0">
                <a:solidFill>
                  <a:schemeClr val="tx2"/>
                </a:solidFill>
              </a:rPr>
              <a:t>Number of Accidents  </a:t>
            </a:r>
          </a:p>
        </p:txBody>
      </p:sp>
      <p:pic>
        <p:nvPicPr>
          <p:cNvPr id="7" name="Picture 6">
            <a:extLst>
              <a:ext uri="{FF2B5EF4-FFF2-40B4-BE49-F238E27FC236}">
                <a16:creationId xmlns:a16="http://schemas.microsoft.com/office/drawing/2014/main" id="{5CB748CA-D0C7-E74E-A506-B773A99689C0}"/>
              </a:ext>
            </a:extLst>
          </p:cNvPr>
          <p:cNvPicPr>
            <a:picLocks noChangeAspect="1"/>
          </p:cNvPicPr>
          <p:nvPr/>
        </p:nvPicPr>
        <p:blipFill rotWithShape="1">
          <a:blip r:embed="rId4"/>
          <a:srcRect l="23717"/>
          <a:stretch/>
        </p:blipFill>
        <p:spPr>
          <a:xfrm>
            <a:off x="7357730" y="1120661"/>
            <a:ext cx="575236" cy="1008175"/>
          </a:xfrm>
          <a:prstGeom prst="rect">
            <a:avLst/>
          </a:prstGeom>
        </p:spPr>
      </p:pic>
    </p:spTree>
    <p:extLst>
      <p:ext uri="{BB962C8B-B14F-4D97-AF65-F5344CB8AC3E}">
        <p14:creationId xmlns:p14="http://schemas.microsoft.com/office/powerpoint/2010/main" val="2406864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3"/>
          <p:cNvSpPr txBox="1">
            <a:spLocks noGrp="1"/>
          </p:cNvSpPr>
          <p:nvPr>
            <p:ph type="title"/>
          </p:nvPr>
        </p:nvSpPr>
        <p:spPr>
          <a:xfrm>
            <a:off x="1402476" y="1057350"/>
            <a:ext cx="24144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CALIFORNIA</a:t>
            </a:r>
            <a:endParaRPr sz="1600" dirty="0"/>
          </a:p>
        </p:txBody>
      </p:sp>
      <p:sp>
        <p:nvSpPr>
          <p:cNvPr id="296" name="Google Shape;296;p43"/>
          <p:cNvSpPr txBox="1">
            <a:spLocks noGrp="1"/>
          </p:cNvSpPr>
          <p:nvPr>
            <p:ph type="title" idx="2"/>
          </p:nvPr>
        </p:nvSpPr>
        <p:spPr>
          <a:xfrm>
            <a:off x="5846622" y="1057350"/>
            <a:ext cx="2723577"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ILLINOIS</a:t>
            </a:r>
            <a:endParaRPr sz="1600" dirty="0"/>
          </a:p>
        </p:txBody>
      </p:sp>
      <p:sp>
        <p:nvSpPr>
          <p:cNvPr id="11" name="TextBox 10">
            <a:extLst>
              <a:ext uri="{FF2B5EF4-FFF2-40B4-BE49-F238E27FC236}">
                <a16:creationId xmlns:a16="http://schemas.microsoft.com/office/drawing/2014/main" id="{AB55D2E1-48A6-B74C-BBBA-FE0066D51666}"/>
              </a:ext>
            </a:extLst>
          </p:cNvPr>
          <p:cNvSpPr txBox="1"/>
          <p:nvPr/>
        </p:nvSpPr>
        <p:spPr>
          <a:xfrm rot="16200000">
            <a:off x="-983662" y="2876493"/>
            <a:ext cx="2868706" cy="246221"/>
          </a:xfrm>
          <a:prstGeom prst="rect">
            <a:avLst/>
          </a:prstGeom>
          <a:noFill/>
        </p:spPr>
        <p:txBody>
          <a:bodyPr wrap="square" rtlCol="0">
            <a:spAutoFit/>
          </a:bodyPr>
          <a:lstStyle/>
          <a:p>
            <a:pPr algn="ctr"/>
            <a:r>
              <a:rPr lang="en-US" sz="1000" dirty="0">
                <a:solidFill>
                  <a:schemeClr val="tx2"/>
                </a:solidFill>
              </a:rPr>
              <a:t>Year’s ‘Stay Home’ Period</a:t>
            </a:r>
          </a:p>
        </p:txBody>
      </p:sp>
      <p:sp>
        <p:nvSpPr>
          <p:cNvPr id="12" name="TextBox 11">
            <a:extLst>
              <a:ext uri="{FF2B5EF4-FFF2-40B4-BE49-F238E27FC236}">
                <a16:creationId xmlns:a16="http://schemas.microsoft.com/office/drawing/2014/main" id="{EF18A1E6-9ACC-674C-889C-2591A6071B76}"/>
              </a:ext>
            </a:extLst>
          </p:cNvPr>
          <p:cNvSpPr txBox="1"/>
          <p:nvPr/>
        </p:nvSpPr>
        <p:spPr>
          <a:xfrm>
            <a:off x="754107" y="4433957"/>
            <a:ext cx="3700130" cy="246221"/>
          </a:xfrm>
          <a:prstGeom prst="rect">
            <a:avLst/>
          </a:prstGeom>
          <a:noFill/>
        </p:spPr>
        <p:txBody>
          <a:bodyPr wrap="square" rtlCol="0">
            <a:spAutoFit/>
          </a:bodyPr>
          <a:lstStyle/>
          <a:p>
            <a:pPr algn="ctr"/>
            <a:r>
              <a:rPr lang="en-US" sz="1000" dirty="0">
                <a:solidFill>
                  <a:schemeClr val="tx2"/>
                </a:solidFill>
              </a:rPr>
              <a:t>Number of Accidents</a:t>
            </a:r>
          </a:p>
        </p:txBody>
      </p:sp>
      <p:cxnSp>
        <p:nvCxnSpPr>
          <p:cNvPr id="298" name="Google Shape;298;p43"/>
          <p:cNvCxnSpPr/>
          <p:nvPr/>
        </p:nvCxnSpPr>
        <p:spPr>
          <a:xfrm>
            <a:off x="4585855" y="1311300"/>
            <a:ext cx="0" cy="2520900"/>
          </a:xfrm>
          <a:prstGeom prst="straightConnector1">
            <a:avLst/>
          </a:prstGeom>
          <a:ln>
            <a:headEnd type="none" w="med" len="med"/>
            <a:tailEnd type="none" w="med" len="med"/>
          </a:ln>
        </p:spPr>
        <p:style>
          <a:lnRef idx="1">
            <a:schemeClr val="accent4"/>
          </a:lnRef>
          <a:fillRef idx="0">
            <a:schemeClr val="accent4"/>
          </a:fillRef>
          <a:effectRef idx="0">
            <a:schemeClr val="accent4"/>
          </a:effectRef>
          <a:fontRef idx="minor">
            <a:schemeClr val="tx1"/>
          </a:fontRef>
        </p:style>
      </p:cxnSp>
      <p:sp>
        <p:nvSpPr>
          <p:cNvPr id="18" name="TextBox 17">
            <a:extLst>
              <a:ext uri="{FF2B5EF4-FFF2-40B4-BE49-F238E27FC236}">
                <a16:creationId xmlns:a16="http://schemas.microsoft.com/office/drawing/2014/main" id="{B1C2D4EC-4D94-464B-8138-906D5202F7F5}"/>
              </a:ext>
            </a:extLst>
          </p:cNvPr>
          <p:cNvSpPr txBox="1"/>
          <p:nvPr/>
        </p:nvSpPr>
        <p:spPr>
          <a:xfrm rot="16200000">
            <a:off x="3576906" y="2876493"/>
            <a:ext cx="2868706" cy="246221"/>
          </a:xfrm>
          <a:prstGeom prst="rect">
            <a:avLst/>
          </a:prstGeom>
          <a:noFill/>
        </p:spPr>
        <p:txBody>
          <a:bodyPr wrap="square" rtlCol="0">
            <a:spAutoFit/>
          </a:bodyPr>
          <a:lstStyle/>
          <a:p>
            <a:pPr algn="ctr"/>
            <a:r>
              <a:rPr lang="en-US" sz="1000" dirty="0">
                <a:solidFill>
                  <a:schemeClr val="tx2"/>
                </a:solidFill>
              </a:rPr>
              <a:t>Year’s ‘Stay-Home’ Period</a:t>
            </a:r>
          </a:p>
        </p:txBody>
      </p:sp>
      <p:sp>
        <p:nvSpPr>
          <p:cNvPr id="19" name="TextBox 18">
            <a:extLst>
              <a:ext uri="{FF2B5EF4-FFF2-40B4-BE49-F238E27FC236}">
                <a16:creationId xmlns:a16="http://schemas.microsoft.com/office/drawing/2014/main" id="{8884917A-74DC-7447-B965-286CA52C0D65}"/>
              </a:ext>
            </a:extLst>
          </p:cNvPr>
          <p:cNvSpPr txBox="1"/>
          <p:nvPr/>
        </p:nvSpPr>
        <p:spPr>
          <a:xfrm>
            <a:off x="5314675" y="4433957"/>
            <a:ext cx="3700130" cy="246221"/>
          </a:xfrm>
          <a:prstGeom prst="rect">
            <a:avLst/>
          </a:prstGeom>
          <a:noFill/>
        </p:spPr>
        <p:txBody>
          <a:bodyPr wrap="square" rtlCol="0">
            <a:spAutoFit/>
          </a:bodyPr>
          <a:lstStyle/>
          <a:p>
            <a:pPr algn="ctr"/>
            <a:r>
              <a:rPr lang="en-US" sz="1000" dirty="0">
                <a:solidFill>
                  <a:schemeClr val="tx2"/>
                </a:solidFill>
              </a:rPr>
              <a:t>Number of Accidents</a:t>
            </a:r>
          </a:p>
        </p:txBody>
      </p:sp>
      <p:sp>
        <p:nvSpPr>
          <p:cNvPr id="20" name="Google Shape;240;p37">
            <a:extLst>
              <a:ext uri="{FF2B5EF4-FFF2-40B4-BE49-F238E27FC236}">
                <a16:creationId xmlns:a16="http://schemas.microsoft.com/office/drawing/2014/main" id="{E4C48C38-F509-084F-ADCC-946D19850918}"/>
              </a:ext>
            </a:extLst>
          </p:cNvPr>
          <p:cNvSpPr txBox="1">
            <a:spLocks/>
          </p:cNvSpPr>
          <p:nvPr/>
        </p:nvSpPr>
        <p:spPr>
          <a:xfrm>
            <a:off x="767675" y="367600"/>
            <a:ext cx="7545300"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dirty="0"/>
              <a:t>FREQUENCY BY STATE</a:t>
            </a:r>
          </a:p>
        </p:txBody>
      </p:sp>
      <p:graphicFrame>
        <p:nvGraphicFramePr>
          <p:cNvPr id="13" name="Chart 12">
            <a:extLst>
              <a:ext uri="{FF2B5EF4-FFF2-40B4-BE49-F238E27FC236}">
                <a16:creationId xmlns:a16="http://schemas.microsoft.com/office/drawing/2014/main" id="{F6DB7DF0-1B34-B749-8357-97528E846D8B}"/>
              </a:ext>
            </a:extLst>
          </p:cNvPr>
          <p:cNvGraphicFramePr/>
          <p:nvPr>
            <p:extLst>
              <p:ext uri="{D42A27DB-BD31-4B8C-83A1-F6EECF244321}">
                <p14:modId xmlns:p14="http://schemas.microsoft.com/office/powerpoint/2010/main" val="551256285"/>
              </p:ext>
            </p:extLst>
          </p:nvPr>
        </p:nvGraphicFramePr>
        <p:xfrm>
          <a:off x="689388" y="1643833"/>
          <a:ext cx="3594173" cy="271153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a:extLst>
              <a:ext uri="{FF2B5EF4-FFF2-40B4-BE49-F238E27FC236}">
                <a16:creationId xmlns:a16="http://schemas.microsoft.com/office/drawing/2014/main" id="{4F36D588-E5BD-4746-999A-94B2F7F3DD2F}"/>
              </a:ext>
            </a:extLst>
          </p:cNvPr>
          <p:cNvGraphicFramePr/>
          <p:nvPr>
            <p:extLst>
              <p:ext uri="{D42A27DB-BD31-4B8C-83A1-F6EECF244321}">
                <p14:modId xmlns:p14="http://schemas.microsoft.com/office/powerpoint/2010/main" val="1164691286"/>
              </p:ext>
            </p:extLst>
          </p:nvPr>
        </p:nvGraphicFramePr>
        <p:xfrm>
          <a:off x="5222247" y="1643833"/>
          <a:ext cx="3594173" cy="2711539"/>
        </p:xfrm>
        <a:graphic>
          <a:graphicData uri="http://schemas.openxmlformats.org/drawingml/2006/chart">
            <c:chart xmlns:c="http://schemas.openxmlformats.org/drawingml/2006/chart" xmlns:r="http://schemas.openxmlformats.org/officeDocument/2006/relationships" r:id="rId4"/>
          </a:graphicData>
        </a:graphic>
      </p:graphicFrame>
      <p:pic>
        <p:nvPicPr>
          <p:cNvPr id="15" name="Picture 14">
            <a:extLst>
              <a:ext uri="{FF2B5EF4-FFF2-40B4-BE49-F238E27FC236}">
                <a16:creationId xmlns:a16="http://schemas.microsoft.com/office/drawing/2014/main" id="{B76B3BE8-2433-0D43-907E-7C87A9E40F07}"/>
              </a:ext>
            </a:extLst>
          </p:cNvPr>
          <p:cNvPicPr>
            <a:picLocks noChangeAspect="1"/>
          </p:cNvPicPr>
          <p:nvPr/>
        </p:nvPicPr>
        <p:blipFill rotWithShape="1">
          <a:blip r:embed="rId5"/>
          <a:srcRect l="23717"/>
          <a:stretch/>
        </p:blipFill>
        <p:spPr>
          <a:xfrm>
            <a:off x="8376325" y="146706"/>
            <a:ext cx="575236" cy="1008175"/>
          </a:xfrm>
          <a:prstGeom prst="rect">
            <a:avLst/>
          </a:prstGeom>
        </p:spPr>
      </p:pic>
    </p:spTree>
    <p:extLst>
      <p:ext uri="{BB962C8B-B14F-4D97-AF65-F5344CB8AC3E}">
        <p14:creationId xmlns:p14="http://schemas.microsoft.com/office/powerpoint/2010/main" val="22395890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14" name="Google Shape;63;p14">
            <a:extLst>
              <a:ext uri="{FF2B5EF4-FFF2-40B4-BE49-F238E27FC236}">
                <a16:creationId xmlns:a16="http://schemas.microsoft.com/office/drawing/2014/main" id="{FEE2216E-B987-F546-A44F-F2198A272D49}"/>
              </a:ext>
            </a:extLst>
          </p:cNvPr>
          <p:cNvPicPr preferRelativeResize="0"/>
          <p:nvPr/>
        </p:nvPicPr>
        <p:blipFill>
          <a:blip r:embed="rId3">
            <a:alphaModFix/>
          </a:blip>
          <a:stretch>
            <a:fillRect/>
          </a:stretch>
        </p:blipFill>
        <p:spPr>
          <a:xfrm>
            <a:off x="-6103" y="-948690"/>
            <a:ext cx="9144000" cy="6092190"/>
          </a:xfrm>
          <a:prstGeom prst="rect">
            <a:avLst/>
          </a:prstGeom>
          <a:noFill/>
          <a:ln>
            <a:noFill/>
          </a:ln>
        </p:spPr>
      </p:pic>
      <p:sp>
        <p:nvSpPr>
          <p:cNvPr id="5" name="Google Shape;590;p56">
            <a:extLst>
              <a:ext uri="{FF2B5EF4-FFF2-40B4-BE49-F238E27FC236}">
                <a16:creationId xmlns:a16="http://schemas.microsoft.com/office/drawing/2014/main" id="{2E6FC1AD-C4AE-D94E-897A-BAF6A8FA4D73}"/>
              </a:ext>
            </a:extLst>
          </p:cNvPr>
          <p:cNvSpPr txBox="1">
            <a:spLocks/>
          </p:cNvSpPr>
          <p:nvPr/>
        </p:nvSpPr>
        <p:spPr>
          <a:xfrm>
            <a:off x="329608" y="1831779"/>
            <a:ext cx="3062177" cy="409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Montserrat Black"/>
              <a:buNone/>
              <a:defRPr sz="3600" b="0" i="0" u="none" strike="noStrike" cap="none">
                <a:solidFill>
                  <a:schemeClr val="lt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9pPr>
          </a:lstStyle>
          <a:p>
            <a:pPr algn="l"/>
            <a:r>
              <a:rPr lang="en-US" sz="3000" dirty="0">
                <a:solidFill>
                  <a:schemeClr val="accent1"/>
                </a:solidFill>
              </a:rPr>
              <a:t>Level of Impact on </a:t>
            </a:r>
          </a:p>
          <a:p>
            <a:pPr algn="l"/>
            <a:r>
              <a:rPr lang="en-US" sz="3000" dirty="0">
                <a:solidFill>
                  <a:schemeClr val="accent1"/>
                </a:solidFill>
              </a:rPr>
              <a:t>Car Accidents</a:t>
            </a:r>
          </a:p>
        </p:txBody>
      </p:sp>
      <p:cxnSp>
        <p:nvCxnSpPr>
          <p:cNvPr id="6" name="Google Shape;591;p56">
            <a:extLst>
              <a:ext uri="{FF2B5EF4-FFF2-40B4-BE49-F238E27FC236}">
                <a16:creationId xmlns:a16="http://schemas.microsoft.com/office/drawing/2014/main" id="{DDF54674-B857-EB42-8BB4-961EB1CF8498}"/>
              </a:ext>
            </a:extLst>
          </p:cNvPr>
          <p:cNvCxnSpPr/>
          <p:nvPr/>
        </p:nvCxnSpPr>
        <p:spPr>
          <a:xfrm>
            <a:off x="-6103" y="2775004"/>
            <a:ext cx="2919600" cy="0"/>
          </a:xfrm>
          <a:prstGeom prst="straightConnector1">
            <a:avLst/>
          </a:prstGeom>
          <a:noFill/>
          <a:ln w="9525" cap="flat" cmpd="sng">
            <a:solidFill>
              <a:schemeClr val="accent1"/>
            </a:solidFill>
            <a:prstDash val="solid"/>
            <a:round/>
            <a:headEnd type="none" w="med" len="med"/>
            <a:tailEnd type="none" w="med" len="med"/>
          </a:ln>
        </p:spPr>
      </p:cxnSp>
      <p:cxnSp>
        <p:nvCxnSpPr>
          <p:cNvPr id="7" name="Google Shape;592;p56">
            <a:extLst>
              <a:ext uri="{FF2B5EF4-FFF2-40B4-BE49-F238E27FC236}">
                <a16:creationId xmlns:a16="http://schemas.microsoft.com/office/drawing/2014/main" id="{BB85812A-248A-2849-8D7F-F3A98394D9AD}"/>
              </a:ext>
            </a:extLst>
          </p:cNvPr>
          <p:cNvCxnSpPr/>
          <p:nvPr/>
        </p:nvCxnSpPr>
        <p:spPr>
          <a:xfrm>
            <a:off x="-6103" y="4979354"/>
            <a:ext cx="2919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4485017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1" name="Google Shape;341;p45"/>
          <p:cNvSpPr txBox="1">
            <a:spLocks noGrp="1"/>
          </p:cNvSpPr>
          <p:nvPr>
            <p:ph type="body" idx="2"/>
          </p:nvPr>
        </p:nvSpPr>
        <p:spPr>
          <a:xfrm>
            <a:off x="722325" y="1085903"/>
            <a:ext cx="3837000" cy="3255693"/>
          </a:xfrm>
          <a:prstGeom prst="rect">
            <a:avLst/>
          </a:prstGeom>
        </p:spPr>
        <p:txBody>
          <a:bodyPr spcFirstLastPara="1" wrap="square" lIns="91425" tIns="91425" rIns="91425" bIns="91425" anchor="t" anchorCtr="0">
            <a:noAutofit/>
          </a:bodyPr>
          <a:lstStyle/>
          <a:p>
            <a:pPr marL="139700" lvl="0" indent="0" algn="l" rtl="0">
              <a:spcBef>
                <a:spcPts val="0"/>
              </a:spcBef>
              <a:spcAft>
                <a:spcPts val="0"/>
              </a:spcAft>
              <a:buSzPts val="1400"/>
              <a:buNone/>
            </a:pPr>
            <a:r>
              <a:rPr lang="en" sz="1600" b="1" dirty="0"/>
              <a:t>27 Variables Considered</a:t>
            </a:r>
          </a:p>
          <a:p>
            <a:pPr marL="139700" lvl="0" indent="0" algn="l" rtl="0">
              <a:spcBef>
                <a:spcPts val="0"/>
              </a:spcBef>
              <a:spcAft>
                <a:spcPts val="0"/>
              </a:spcAft>
              <a:buSzPts val="1400"/>
              <a:buNone/>
            </a:pPr>
            <a:endParaRPr lang="en" dirty="0"/>
          </a:p>
          <a:p>
            <a:pPr marL="457200" lvl="0" indent="-317500" algn="l" rtl="0">
              <a:spcBef>
                <a:spcPts val="0"/>
              </a:spcBef>
              <a:spcAft>
                <a:spcPts val="0"/>
              </a:spcAft>
              <a:buSzPts val="1400"/>
              <a:buChar char="●"/>
            </a:pPr>
            <a:r>
              <a:rPr lang="en-US" dirty="0"/>
              <a:t>Weather Conditions (Snow, Rain, Fog, Clear, etc.)</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Day or Night</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Temperature</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Wind Speed</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Signs (stop sign, traffic light)</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US" dirty="0"/>
              <a:t>Intersection w/Road (junction, railroad)</a:t>
            </a:r>
          </a:p>
          <a:p>
            <a:pPr marL="457200" lvl="0" indent="-317500" algn="l" rtl="0">
              <a:spcBef>
                <a:spcPts val="0"/>
              </a:spcBef>
              <a:spcAft>
                <a:spcPts val="0"/>
              </a:spcAft>
              <a:buSzPts val="1400"/>
              <a:buChar char="●"/>
            </a:pPr>
            <a:endParaRPr lang="en-US" dirty="0"/>
          </a:p>
          <a:p>
            <a:pPr marL="457200" lvl="0" indent="-317500" algn="l" rtl="0">
              <a:spcBef>
                <a:spcPts val="0"/>
              </a:spcBef>
              <a:spcAft>
                <a:spcPts val="0"/>
              </a:spcAft>
              <a:buSzPts val="1400"/>
              <a:buChar char="●"/>
            </a:pPr>
            <a:r>
              <a:rPr lang="en" dirty="0">
                <a:solidFill>
                  <a:schemeClr val="accent1"/>
                </a:solidFill>
              </a:rPr>
              <a:t>In period of stay-home orders</a:t>
            </a:r>
            <a:endParaRPr dirty="0">
              <a:solidFill>
                <a:schemeClr val="accent1"/>
              </a:solidFill>
            </a:endParaRPr>
          </a:p>
        </p:txBody>
      </p:sp>
      <p:sp>
        <p:nvSpPr>
          <p:cNvPr id="342" name="Google Shape;342;p45"/>
          <p:cNvSpPr txBox="1">
            <a:spLocks noGrp="1"/>
          </p:cNvSpPr>
          <p:nvPr>
            <p:ph type="title"/>
          </p:nvPr>
        </p:nvSpPr>
        <p:spPr>
          <a:xfrm>
            <a:off x="467833" y="367600"/>
            <a:ext cx="831466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VARIABLES FOR PREDICTING SEVERITY RANK</a:t>
            </a:r>
            <a:endParaRPr dirty="0"/>
          </a:p>
        </p:txBody>
      </p:sp>
      <p:pic>
        <p:nvPicPr>
          <p:cNvPr id="13" name="Google Shape;68;p15">
            <a:extLst>
              <a:ext uri="{FF2B5EF4-FFF2-40B4-BE49-F238E27FC236}">
                <a16:creationId xmlns:a16="http://schemas.microsoft.com/office/drawing/2014/main" id="{0771E212-3103-3A4B-8096-1B5AAA4F860B}"/>
              </a:ext>
            </a:extLst>
          </p:cNvPr>
          <p:cNvPicPr preferRelativeResize="0"/>
          <p:nvPr/>
        </p:nvPicPr>
        <p:blipFill>
          <a:blip r:embed="rId3">
            <a:alphaModFix/>
          </a:blip>
          <a:stretch>
            <a:fillRect/>
          </a:stretch>
        </p:blipFill>
        <p:spPr>
          <a:xfrm>
            <a:off x="5072824" y="1078648"/>
            <a:ext cx="3837000" cy="389758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6" name="Rectangle 5">
            <a:extLst>
              <a:ext uri="{FF2B5EF4-FFF2-40B4-BE49-F238E27FC236}">
                <a16:creationId xmlns:a16="http://schemas.microsoft.com/office/drawing/2014/main" id="{8F27EACE-FF6B-F447-9197-4FDDF84FF3B0}"/>
              </a:ext>
            </a:extLst>
          </p:cNvPr>
          <p:cNvSpPr/>
          <p:nvPr/>
        </p:nvSpPr>
        <p:spPr>
          <a:xfrm>
            <a:off x="338668" y="1916028"/>
            <a:ext cx="2195726" cy="2893100"/>
          </a:xfrm>
          <a:prstGeom prst="rect">
            <a:avLst/>
          </a:pr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2A42436-7107-6A4C-A2C0-3F5AF74CEA1C}"/>
              </a:ext>
            </a:extLst>
          </p:cNvPr>
          <p:cNvSpPr txBox="1"/>
          <p:nvPr/>
        </p:nvSpPr>
        <p:spPr>
          <a:xfrm>
            <a:off x="338666" y="1916028"/>
            <a:ext cx="2195723" cy="3062377"/>
          </a:xfrm>
          <a:prstGeom prst="rect">
            <a:avLst/>
          </a:prstGeom>
          <a:noFill/>
        </p:spPr>
        <p:txBody>
          <a:bodyPr wrap="square" rtlCol="0">
            <a:spAutoFit/>
          </a:bodyPr>
          <a:lstStyle/>
          <a:p>
            <a:pPr algn="ctr">
              <a:buClr>
                <a:schemeClr val="bg1"/>
              </a:buClr>
            </a:pPr>
            <a:endParaRPr lang="en" sz="1100" b="1" dirty="0">
              <a:solidFill>
                <a:schemeClr val="accent1"/>
              </a:solidFill>
              <a:latin typeface="Montserrat"/>
              <a:sym typeface="Montserrat"/>
            </a:endParaRPr>
          </a:p>
          <a:p>
            <a:pPr algn="ctr">
              <a:buClr>
                <a:schemeClr val="bg1"/>
              </a:buClr>
            </a:pPr>
            <a:r>
              <a:rPr lang="en" sz="1100" b="1" dirty="0">
                <a:solidFill>
                  <a:schemeClr val="accent1"/>
                </a:solidFill>
                <a:latin typeface="Montserrat"/>
                <a:sym typeface="Montserrat"/>
              </a:rPr>
              <a:t>WEATHER:</a:t>
            </a:r>
          </a:p>
          <a:p>
            <a:pPr algn="ctr">
              <a:buClr>
                <a:schemeClr val="bg1"/>
              </a:buClr>
            </a:pPr>
            <a:r>
              <a:rPr lang="en" b="1" dirty="0">
                <a:solidFill>
                  <a:srgbClr val="FFFFFF"/>
                </a:solidFill>
                <a:latin typeface="Montserrat"/>
                <a:sym typeface="Montserrat"/>
              </a:rPr>
              <a:t>Clear/Fair</a:t>
            </a:r>
          </a:p>
          <a:p>
            <a:pPr algn="ctr">
              <a:buClr>
                <a:schemeClr val="bg1"/>
              </a:buClr>
            </a:pPr>
            <a:r>
              <a:rPr lang="en" b="1" dirty="0">
                <a:solidFill>
                  <a:srgbClr val="FFFFFF"/>
                </a:solidFill>
                <a:latin typeface="Montserrat"/>
                <a:sym typeface="Montserrat"/>
              </a:rPr>
              <a:t>Foggy/Hazy</a:t>
            </a:r>
          </a:p>
          <a:p>
            <a:pPr algn="ctr">
              <a:buClr>
                <a:schemeClr val="bg1"/>
              </a:buClr>
            </a:pPr>
            <a:endParaRPr lang="en" b="1" dirty="0">
              <a:solidFill>
                <a:srgbClr val="FFFFFF"/>
              </a:solidFill>
              <a:latin typeface="Montserrat"/>
              <a:sym typeface="Montserrat"/>
            </a:endParaRPr>
          </a:p>
          <a:p>
            <a:pPr algn="ctr">
              <a:buClr>
                <a:schemeClr val="bg1"/>
              </a:buClr>
            </a:pPr>
            <a:r>
              <a:rPr lang="en" sz="1000" b="1" dirty="0">
                <a:solidFill>
                  <a:schemeClr val="accent1"/>
                </a:solidFill>
                <a:latin typeface="Montserrat"/>
                <a:sym typeface="Montserrat"/>
              </a:rPr>
              <a:t>SIGNAL PRESENCE:</a:t>
            </a:r>
            <a:endParaRPr lang="en-US"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Traffic Light</a:t>
            </a:r>
          </a:p>
          <a:p>
            <a:pPr algn="ctr">
              <a:buClr>
                <a:schemeClr val="bg1"/>
              </a:buClr>
            </a:pPr>
            <a:endParaRPr lang="en-US" b="1" dirty="0">
              <a:solidFill>
                <a:schemeClr val="bg1"/>
              </a:solidFill>
              <a:latin typeface="Montserrat"/>
              <a:sym typeface="Montserrat"/>
            </a:endParaRPr>
          </a:p>
          <a:p>
            <a:pPr algn="ctr">
              <a:buClr>
                <a:schemeClr val="bg1"/>
              </a:buClr>
            </a:pPr>
            <a:r>
              <a:rPr lang="en" sz="1000" b="1" dirty="0">
                <a:solidFill>
                  <a:schemeClr val="accent1"/>
                </a:solidFill>
                <a:latin typeface="Montserrat"/>
                <a:sym typeface="Montserrat"/>
              </a:rPr>
              <a:t>INTERSECTION TYPE:</a:t>
            </a:r>
            <a:endParaRPr lang="en-US" sz="1000"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Crossing</a:t>
            </a:r>
          </a:p>
          <a:p>
            <a:pPr algn="ctr">
              <a:buClr>
                <a:schemeClr val="bg1"/>
              </a:buClr>
            </a:pPr>
            <a:endParaRPr lang="en-US" b="1" dirty="0">
              <a:solidFill>
                <a:schemeClr val="bg1"/>
              </a:solidFill>
              <a:latin typeface="Montserrat"/>
              <a:sym typeface="Montserrat"/>
            </a:endParaRPr>
          </a:p>
          <a:p>
            <a:pPr algn="ctr">
              <a:buClr>
                <a:schemeClr val="bg1"/>
              </a:buClr>
            </a:pPr>
            <a:r>
              <a:rPr lang="en" sz="1100" b="1" dirty="0">
                <a:solidFill>
                  <a:schemeClr val="accent1"/>
                </a:solidFill>
                <a:latin typeface="Montserrat"/>
                <a:sym typeface="Montserrat"/>
              </a:rPr>
              <a:t>SPECIAL:</a:t>
            </a:r>
            <a:endParaRPr lang="en" sz="1100" b="1" dirty="0">
              <a:solidFill>
                <a:srgbClr val="FFFFFF"/>
              </a:solidFill>
              <a:latin typeface="Montserrat"/>
              <a:sym typeface="Montserrat"/>
            </a:endParaRPr>
          </a:p>
          <a:p>
            <a:pPr algn="ctr">
              <a:buClr>
                <a:schemeClr val="bg1"/>
              </a:buClr>
            </a:pPr>
            <a:r>
              <a:rPr lang="en-US" b="1" dirty="0">
                <a:solidFill>
                  <a:schemeClr val="bg1"/>
                </a:solidFill>
                <a:latin typeface="Montserrat"/>
                <a:sym typeface="Montserrat"/>
              </a:rPr>
              <a:t>Under ‘Stay-Home’ Orders</a:t>
            </a:r>
          </a:p>
          <a:p>
            <a:pPr algn="ctr">
              <a:buClr>
                <a:schemeClr val="bg1"/>
              </a:buClr>
            </a:pPr>
            <a:endParaRPr lang="en-US" b="1" dirty="0">
              <a:solidFill>
                <a:schemeClr val="bg1"/>
              </a:solidFill>
              <a:latin typeface="Montserrat"/>
              <a:sym typeface="Montserrat"/>
            </a:endParaRPr>
          </a:p>
        </p:txBody>
      </p:sp>
      <p:pic>
        <p:nvPicPr>
          <p:cNvPr id="16" name="Google Shape;83;p18">
            <a:extLst>
              <a:ext uri="{FF2B5EF4-FFF2-40B4-BE49-F238E27FC236}">
                <a16:creationId xmlns:a16="http://schemas.microsoft.com/office/drawing/2014/main" id="{481DF552-BEF8-674E-9C39-5076C608576C}"/>
              </a:ext>
            </a:extLst>
          </p:cNvPr>
          <p:cNvPicPr preferRelativeResize="0"/>
          <p:nvPr/>
        </p:nvPicPr>
        <p:blipFill rotWithShape="1">
          <a:blip r:embed="rId3">
            <a:alphaModFix/>
          </a:blip>
          <a:srcRect l="29107" r="29374"/>
          <a:stretch/>
        </p:blipFill>
        <p:spPr>
          <a:xfrm>
            <a:off x="2852752" y="1916029"/>
            <a:ext cx="1624049" cy="2937600"/>
          </a:xfrm>
          <a:prstGeom prst="rect">
            <a:avLst/>
          </a:prstGeom>
          <a:noFill/>
          <a:ln>
            <a:noFill/>
          </a:ln>
        </p:spPr>
      </p:pic>
      <p:sp>
        <p:nvSpPr>
          <p:cNvPr id="279" name="Google Shape;279;p42"/>
          <p:cNvSpPr txBox="1">
            <a:spLocks noGrp="1"/>
          </p:cNvSpPr>
          <p:nvPr>
            <p:ph type="title"/>
          </p:nvPr>
        </p:nvSpPr>
        <p:spPr>
          <a:xfrm>
            <a:off x="1023334" y="389903"/>
            <a:ext cx="7541691"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VARIABLES’ IMPACT ON SEVERITY OF CAR ACCIDENT</a:t>
            </a:r>
            <a:endParaRPr dirty="0"/>
          </a:p>
        </p:txBody>
      </p:sp>
      <p:sp>
        <p:nvSpPr>
          <p:cNvPr id="286" name="Google Shape;286;p42"/>
          <p:cNvSpPr/>
          <p:nvPr/>
        </p:nvSpPr>
        <p:spPr>
          <a:xfrm>
            <a:off x="2838250" y="1893717"/>
            <a:ext cx="1607700" cy="29376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8" name="Google Shape;288;p42"/>
          <p:cNvCxnSpPr/>
          <p:nvPr/>
        </p:nvCxnSpPr>
        <p:spPr>
          <a:xfrm>
            <a:off x="2600900" y="1887417"/>
            <a:ext cx="0" cy="2950200"/>
          </a:xfrm>
          <a:prstGeom prst="straightConnector1">
            <a:avLst/>
          </a:prstGeom>
          <a:noFill/>
          <a:ln w="9525" cap="flat" cmpd="sng">
            <a:solidFill>
              <a:srgbClr val="D5B961"/>
            </a:solidFill>
            <a:prstDash val="solid"/>
            <a:round/>
            <a:headEnd type="none" w="med" len="med"/>
            <a:tailEnd type="none" w="med" len="med"/>
          </a:ln>
        </p:spPr>
      </p:cxnSp>
      <p:sp>
        <p:nvSpPr>
          <p:cNvPr id="13" name="Google Shape;294;p43">
            <a:extLst>
              <a:ext uri="{FF2B5EF4-FFF2-40B4-BE49-F238E27FC236}">
                <a16:creationId xmlns:a16="http://schemas.microsoft.com/office/drawing/2014/main" id="{244FE7EE-70D1-8845-AB05-1A053961A4EF}"/>
              </a:ext>
            </a:extLst>
          </p:cNvPr>
          <p:cNvSpPr txBox="1">
            <a:spLocks/>
          </p:cNvSpPr>
          <p:nvPr/>
        </p:nvSpPr>
        <p:spPr>
          <a:xfrm>
            <a:off x="1023334" y="1334895"/>
            <a:ext cx="2414400"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1600" dirty="0"/>
              <a:t>LESS SEVERE</a:t>
            </a:r>
          </a:p>
        </p:txBody>
      </p:sp>
      <p:cxnSp>
        <p:nvCxnSpPr>
          <p:cNvPr id="3" name="Straight Arrow Connector 2">
            <a:extLst>
              <a:ext uri="{FF2B5EF4-FFF2-40B4-BE49-F238E27FC236}">
                <a16:creationId xmlns:a16="http://schemas.microsoft.com/office/drawing/2014/main" id="{4FABFC1B-5507-B14D-A39D-AE5C285FD2C8}"/>
              </a:ext>
            </a:extLst>
          </p:cNvPr>
          <p:cNvCxnSpPr>
            <a:cxnSpLocks/>
          </p:cNvCxnSpPr>
          <p:nvPr/>
        </p:nvCxnSpPr>
        <p:spPr>
          <a:xfrm flipH="1">
            <a:off x="3740726" y="1615044"/>
            <a:ext cx="570016" cy="0"/>
          </a:xfrm>
          <a:prstGeom prst="straightConnector1">
            <a:avLst/>
          </a:prstGeom>
          <a:ln>
            <a:solidFill>
              <a:schemeClr val="accent1"/>
            </a:solidFill>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2388906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6" name="Rectangle 5">
            <a:extLst>
              <a:ext uri="{FF2B5EF4-FFF2-40B4-BE49-F238E27FC236}">
                <a16:creationId xmlns:a16="http://schemas.microsoft.com/office/drawing/2014/main" id="{8F27EACE-FF6B-F447-9197-4FDDF84FF3B0}"/>
              </a:ext>
            </a:extLst>
          </p:cNvPr>
          <p:cNvSpPr/>
          <p:nvPr/>
        </p:nvSpPr>
        <p:spPr>
          <a:xfrm>
            <a:off x="338668" y="1916028"/>
            <a:ext cx="2195726" cy="2893100"/>
          </a:xfrm>
          <a:prstGeom prst="rect">
            <a:avLst/>
          </a:pr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2A42436-7107-6A4C-A2C0-3F5AF74CEA1C}"/>
              </a:ext>
            </a:extLst>
          </p:cNvPr>
          <p:cNvSpPr txBox="1"/>
          <p:nvPr/>
        </p:nvSpPr>
        <p:spPr>
          <a:xfrm>
            <a:off x="338666" y="1916028"/>
            <a:ext cx="2195723" cy="3062377"/>
          </a:xfrm>
          <a:prstGeom prst="rect">
            <a:avLst/>
          </a:prstGeom>
          <a:noFill/>
        </p:spPr>
        <p:txBody>
          <a:bodyPr wrap="square" rtlCol="0">
            <a:spAutoFit/>
          </a:bodyPr>
          <a:lstStyle/>
          <a:p>
            <a:pPr algn="ctr">
              <a:buClr>
                <a:schemeClr val="bg1"/>
              </a:buClr>
            </a:pPr>
            <a:endParaRPr lang="en" sz="1100" b="1" dirty="0">
              <a:solidFill>
                <a:schemeClr val="accent1"/>
              </a:solidFill>
              <a:latin typeface="Montserrat"/>
              <a:sym typeface="Montserrat"/>
            </a:endParaRPr>
          </a:p>
          <a:p>
            <a:pPr algn="ctr">
              <a:buClr>
                <a:schemeClr val="bg1"/>
              </a:buClr>
            </a:pPr>
            <a:r>
              <a:rPr lang="en" sz="1100" b="1" dirty="0">
                <a:solidFill>
                  <a:schemeClr val="accent1"/>
                </a:solidFill>
                <a:latin typeface="Montserrat"/>
                <a:sym typeface="Montserrat"/>
              </a:rPr>
              <a:t>WEATHER:</a:t>
            </a:r>
          </a:p>
          <a:p>
            <a:pPr algn="ctr">
              <a:buClr>
                <a:schemeClr val="bg1"/>
              </a:buClr>
            </a:pPr>
            <a:r>
              <a:rPr lang="en" b="1" dirty="0">
                <a:solidFill>
                  <a:srgbClr val="FFFFFF"/>
                </a:solidFill>
                <a:latin typeface="Montserrat"/>
                <a:sym typeface="Montserrat"/>
              </a:rPr>
              <a:t>Clear/Fair</a:t>
            </a:r>
          </a:p>
          <a:p>
            <a:pPr algn="ctr">
              <a:buClr>
                <a:schemeClr val="bg1"/>
              </a:buClr>
            </a:pPr>
            <a:r>
              <a:rPr lang="en" b="1" dirty="0">
                <a:solidFill>
                  <a:srgbClr val="FFFFFF"/>
                </a:solidFill>
                <a:latin typeface="Montserrat"/>
                <a:sym typeface="Montserrat"/>
              </a:rPr>
              <a:t>Foggy/Hazy</a:t>
            </a:r>
          </a:p>
          <a:p>
            <a:pPr algn="ctr">
              <a:buClr>
                <a:schemeClr val="bg1"/>
              </a:buClr>
            </a:pPr>
            <a:endParaRPr lang="en" b="1" dirty="0">
              <a:solidFill>
                <a:srgbClr val="FFFFFF"/>
              </a:solidFill>
              <a:latin typeface="Montserrat"/>
              <a:sym typeface="Montserrat"/>
            </a:endParaRPr>
          </a:p>
          <a:p>
            <a:pPr algn="ctr">
              <a:buClr>
                <a:schemeClr val="bg1"/>
              </a:buClr>
            </a:pPr>
            <a:r>
              <a:rPr lang="en" sz="1000" b="1" dirty="0">
                <a:solidFill>
                  <a:schemeClr val="accent1"/>
                </a:solidFill>
                <a:latin typeface="Montserrat"/>
                <a:sym typeface="Montserrat"/>
              </a:rPr>
              <a:t>SIGNAL PRESENCE:</a:t>
            </a:r>
            <a:endParaRPr lang="en-US"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Traffic Light</a:t>
            </a:r>
          </a:p>
          <a:p>
            <a:pPr algn="ctr">
              <a:buClr>
                <a:schemeClr val="bg1"/>
              </a:buClr>
            </a:pPr>
            <a:endParaRPr lang="en-US" b="1" dirty="0">
              <a:solidFill>
                <a:schemeClr val="bg1"/>
              </a:solidFill>
              <a:latin typeface="Montserrat"/>
              <a:sym typeface="Montserrat"/>
            </a:endParaRPr>
          </a:p>
          <a:p>
            <a:pPr algn="ctr">
              <a:buClr>
                <a:schemeClr val="bg1"/>
              </a:buClr>
            </a:pPr>
            <a:r>
              <a:rPr lang="en" sz="1000" b="1" dirty="0">
                <a:solidFill>
                  <a:schemeClr val="accent1"/>
                </a:solidFill>
                <a:latin typeface="Montserrat"/>
                <a:sym typeface="Montserrat"/>
              </a:rPr>
              <a:t>INTERSECTION TYPE:</a:t>
            </a:r>
            <a:endParaRPr lang="en-US" sz="1000"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Crossing</a:t>
            </a:r>
          </a:p>
          <a:p>
            <a:pPr algn="ctr">
              <a:buClr>
                <a:schemeClr val="bg1"/>
              </a:buClr>
            </a:pPr>
            <a:endParaRPr lang="en-US" b="1" dirty="0">
              <a:solidFill>
                <a:schemeClr val="bg1"/>
              </a:solidFill>
              <a:latin typeface="Montserrat"/>
              <a:sym typeface="Montserrat"/>
            </a:endParaRPr>
          </a:p>
          <a:p>
            <a:pPr algn="ctr">
              <a:buClr>
                <a:schemeClr val="bg1"/>
              </a:buClr>
            </a:pPr>
            <a:r>
              <a:rPr lang="en" sz="1100" b="1" dirty="0">
                <a:solidFill>
                  <a:schemeClr val="accent1"/>
                </a:solidFill>
                <a:latin typeface="Montserrat"/>
                <a:sym typeface="Montserrat"/>
              </a:rPr>
              <a:t>SPECIAL:</a:t>
            </a:r>
            <a:endParaRPr lang="en" sz="1100" b="1" dirty="0">
              <a:solidFill>
                <a:srgbClr val="FFFFFF"/>
              </a:solidFill>
              <a:latin typeface="Montserrat"/>
              <a:sym typeface="Montserrat"/>
            </a:endParaRPr>
          </a:p>
          <a:p>
            <a:pPr algn="ctr">
              <a:buClr>
                <a:schemeClr val="bg1"/>
              </a:buClr>
            </a:pPr>
            <a:r>
              <a:rPr lang="en-US" b="1" dirty="0">
                <a:solidFill>
                  <a:schemeClr val="bg1"/>
                </a:solidFill>
                <a:latin typeface="Montserrat"/>
                <a:sym typeface="Montserrat"/>
              </a:rPr>
              <a:t>Under ‘Stay-Home’ Orders</a:t>
            </a:r>
          </a:p>
          <a:p>
            <a:pPr algn="ctr">
              <a:buClr>
                <a:schemeClr val="bg1"/>
              </a:buClr>
            </a:pPr>
            <a:endParaRPr lang="en-US" b="1" dirty="0">
              <a:solidFill>
                <a:schemeClr val="bg1"/>
              </a:solidFill>
              <a:latin typeface="Montserrat"/>
              <a:sym typeface="Montserrat"/>
            </a:endParaRPr>
          </a:p>
        </p:txBody>
      </p:sp>
      <p:pic>
        <p:nvPicPr>
          <p:cNvPr id="16" name="Google Shape;83;p18">
            <a:extLst>
              <a:ext uri="{FF2B5EF4-FFF2-40B4-BE49-F238E27FC236}">
                <a16:creationId xmlns:a16="http://schemas.microsoft.com/office/drawing/2014/main" id="{481DF552-BEF8-674E-9C39-5076C608576C}"/>
              </a:ext>
            </a:extLst>
          </p:cNvPr>
          <p:cNvPicPr preferRelativeResize="0"/>
          <p:nvPr/>
        </p:nvPicPr>
        <p:blipFill rotWithShape="1">
          <a:blip r:embed="rId3">
            <a:alphaModFix/>
          </a:blip>
          <a:srcRect l="29107" r="29374"/>
          <a:stretch/>
        </p:blipFill>
        <p:spPr>
          <a:xfrm>
            <a:off x="2852752" y="1916029"/>
            <a:ext cx="1624049" cy="2937600"/>
          </a:xfrm>
          <a:prstGeom prst="rect">
            <a:avLst/>
          </a:prstGeom>
          <a:noFill/>
          <a:ln>
            <a:noFill/>
          </a:ln>
        </p:spPr>
      </p:pic>
      <p:sp>
        <p:nvSpPr>
          <p:cNvPr id="279" name="Google Shape;279;p42"/>
          <p:cNvSpPr txBox="1">
            <a:spLocks noGrp="1"/>
          </p:cNvSpPr>
          <p:nvPr>
            <p:ph type="title"/>
          </p:nvPr>
        </p:nvSpPr>
        <p:spPr>
          <a:xfrm>
            <a:off x="1023334" y="389903"/>
            <a:ext cx="7541691"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VARIABLES’ IMPACT ON SEVERITY OF CAR ACCIDENT</a:t>
            </a:r>
            <a:endParaRPr dirty="0"/>
          </a:p>
        </p:txBody>
      </p:sp>
      <p:sp>
        <p:nvSpPr>
          <p:cNvPr id="286" name="Google Shape;286;p42"/>
          <p:cNvSpPr/>
          <p:nvPr/>
        </p:nvSpPr>
        <p:spPr>
          <a:xfrm>
            <a:off x="2838250" y="1893717"/>
            <a:ext cx="1607700" cy="29376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8" name="Google Shape;288;p42"/>
          <p:cNvCxnSpPr/>
          <p:nvPr/>
        </p:nvCxnSpPr>
        <p:spPr>
          <a:xfrm>
            <a:off x="2600900" y="1887417"/>
            <a:ext cx="0" cy="2950200"/>
          </a:xfrm>
          <a:prstGeom prst="straightConnector1">
            <a:avLst/>
          </a:prstGeom>
          <a:noFill/>
          <a:ln w="9525" cap="flat" cmpd="sng">
            <a:solidFill>
              <a:srgbClr val="D5B961"/>
            </a:solidFill>
            <a:prstDash val="solid"/>
            <a:round/>
            <a:headEnd type="none" w="med" len="med"/>
            <a:tailEnd type="none" w="med" len="med"/>
          </a:ln>
        </p:spPr>
      </p:cxnSp>
      <p:sp>
        <p:nvSpPr>
          <p:cNvPr id="13" name="Google Shape;294;p43">
            <a:extLst>
              <a:ext uri="{FF2B5EF4-FFF2-40B4-BE49-F238E27FC236}">
                <a16:creationId xmlns:a16="http://schemas.microsoft.com/office/drawing/2014/main" id="{244FE7EE-70D1-8845-AB05-1A053961A4EF}"/>
              </a:ext>
            </a:extLst>
          </p:cNvPr>
          <p:cNvSpPr txBox="1">
            <a:spLocks/>
          </p:cNvSpPr>
          <p:nvPr/>
        </p:nvSpPr>
        <p:spPr>
          <a:xfrm>
            <a:off x="1023334" y="1334895"/>
            <a:ext cx="2414400"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1600" dirty="0"/>
              <a:t>LESS SEVERE</a:t>
            </a:r>
          </a:p>
        </p:txBody>
      </p:sp>
      <p:cxnSp>
        <p:nvCxnSpPr>
          <p:cNvPr id="3" name="Straight Arrow Connector 2">
            <a:extLst>
              <a:ext uri="{FF2B5EF4-FFF2-40B4-BE49-F238E27FC236}">
                <a16:creationId xmlns:a16="http://schemas.microsoft.com/office/drawing/2014/main" id="{4FABFC1B-5507-B14D-A39D-AE5C285FD2C8}"/>
              </a:ext>
            </a:extLst>
          </p:cNvPr>
          <p:cNvCxnSpPr>
            <a:cxnSpLocks/>
          </p:cNvCxnSpPr>
          <p:nvPr/>
        </p:nvCxnSpPr>
        <p:spPr>
          <a:xfrm flipH="1">
            <a:off x="3740726" y="1615044"/>
            <a:ext cx="570016" cy="0"/>
          </a:xfrm>
          <a:prstGeom prst="straightConnector1">
            <a:avLst/>
          </a:prstGeom>
          <a:ln>
            <a:solidFill>
              <a:schemeClr val="accent1"/>
            </a:solidFill>
            <a:tailEnd type="triangle"/>
          </a:ln>
        </p:spPr>
        <p:style>
          <a:lnRef idx="2">
            <a:schemeClr val="accent4"/>
          </a:lnRef>
          <a:fillRef idx="0">
            <a:schemeClr val="accent4"/>
          </a:fillRef>
          <a:effectRef idx="1">
            <a:schemeClr val="accent4"/>
          </a:effectRef>
          <a:fontRef idx="minor">
            <a:schemeClr val="tx1"/>
          </a:fontRef>
        </p:style>
      </p:cxnSp>
      <p:sp>
        <p:nvSpPr>
          <p:cNvPr id="10" name="Oval 9">
            <a:extLst>
              <a:ext uri="{FF2B5EF4-FFF2-40B4-BE49-F238E27FC236}">
                <a16:creationId xmlns:a16="http://schemas.microsoft.com/office/drawing/2014/main" id="{824575D7-8EF9-F148-A7E3-6F333C90A9D9}"/>
              </a:ext>
            </a:extLst>
          </p:cNvPr>
          <p:cNvSpPr/>
          <p:nvPr/>
        </p:nvSpPr>
        <p:spPr>
          <a:xfrm>
            <a:off x="409915" y="4164861"/>
            <a:ext cx="1992865" cy="571324"/>
          </a:xfrm>
          <a:prstGeom prst="ellipse">
            <a:avLst/>
          </a:prstGeom>
          <a:no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21939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6" name="Rectangle 5">
            <a:extLst>
              <a:ext uri="{FF2B5EF4-FFF2-40B4-BE49-F238E27FC236}">
                <a16:creationId xmlns:a16="http://schemas.microsoft.com/office/drawing/2014/main" id="{8F27EACE-FF6B-F447-9197-4FDDF84FF3B0}"/>
              </a:ext>
            </a:extLst>
          </p:cNvPr>
          <p:cNvSpPr/>
          <p:nvPr/>
        </p:nvSpPr>
        <p:spPr>
          <a:xfrm>
            <a:off x="338668" y="1916028"/>
            <a:ext cx="2195726" cy="2893100"/>
          </a:xfrm>
          <a:prstGeom prst="rect">
            <a:avLst/>
          </a:pr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8AE0C53-47B4-9F40-9C20-841ED52A2E4F}"/>
              </a:ext>
            </a:extLst>
          </p:cNvPr>
          <p:cNvSpPr/>
          <p:nvPr/>
        </p:nvSpPr>
        <p:spPr>
          <a:xfrm>
            <a:off x="6609606" y="1946590"/>
            <a:ext cx="2195726" cy="2893100"/>
          </a:xfrm>
          <a:prstGeom prst="rect">
            <a:avLst/>
          </a:pr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2A42436-7107-6A4C-A2C0-3F5AF74CEA1C}"/>
              </a:ext>
            </a:extLst>
          </p:cNvPr>
          <p:cNvSpPr txBox="1"/>
          <p:nvPr/>
        </p:nvSpPr>
        <p:spPr>
          <a:xfrm>
            <a:off x="338666" y="1916028"/>
            <a:ext cx="2195723" cy="3062377"/>
          </a:xfrm>
          <a:prstGeom prst="rect">
            <a:avLst/>
          </a:prstGeom>
          <a:noFill/>
        </p:spPr>
        <p:txBody>
          <a:bodyPr wrap="square" rtlCol="0">
            <a:spAutoFit/>
          </a:bodyPr>
          <a:lstStyle/>
          <a:p>
            <a:pPr algn="ctr">
              <a:buClr>
                <a:schemeClr val="bg1"/>
              </a:buClr>
            </a:pPr>
            <a:endParaRPr lang="en" sz="1100" b="1" dirty="0">
              <a:solidFill>
                <a:schemeClr val="accent1"/>
              </a:solidFill>
              <a:latin typeface="Montserrat"/>
              <a:sym typeface="Montserrat"/>
            </a:endParaRPr>
          </a:p>
          <a:p>
            <a:pPr algn="ctr">
              <a:buClr>
                <a:schemeClr val="bg1"/>
              </a:buClr>
            </a:pPr>
            <a:r>
              <a:rPr lang="en" sz="1100" b="1" dirty="0">
                <a:solidFill>
                  <a:schemeClr val="accent1"/>
                </a:solidFill>
                <a:latin typeface="Montserrat"/>
                <a:sym typeface="Montserrat"/>
              </a:rPr>
              <a:t>WEATHER:</a:t>
            </a:r>
          </a:p>
          <a:p>
            <a:pPr algn="ctr">
              <a:buClr>
                <a:schemeClr val="bg1"/>
              </a:buClr>
            </a:pPr>
            <a:r>
              <a:rPr lang="en" b="1" dirty="0">
                <a:solidFill>
                  <a:srgbClr val="FFFFFF"/>
                </a:solidFill>
                <a:latin typeface="Montserrat"/>
                <a:sym typeface="Montserrat"/>
              </a:rPr>
              <a:t>Clear/Fair</a:t>
            </a:r>
          </a:p>
          <a:p>
            <a:pPr algn="ctr">
              <a:buClr>
                <a:schemeClr val="bg1"/>
              </a:buClr>
            </a:pPr>
            <a:r>
              <a:rPr lang="en" b="1" dirty="0">
                <a:solidFill>
                  <a:srgbClr val="FFFFFF"/>
                </a:solidFill>
                <a:latin typeface="Montserrat"/>
                <a:sym typeface="Montserrat"/>
              </a:rPr>
              <a:t>Foggy/Hazy</a:t>
            </a:r>
          </a:p>
          <a:p>
            <a:pPr algn="ctr">
              <a:buClr>
                <a:schemeClr val="bg1"/>
              </a:buClr>
            </a:pPr>
            <a:endParaRPr lang="en" b="1" dirty="0">
              <a:solidFill>
                <a:srgbClr val="FFFFFF"/>
              </a:solidFill>
              <a:latin typeface="Montserrat"/>
              <a:sym typeface="Montserrat"/>
            </a:endParaRPr>
          </a:p>
          <a:p>
            <a:pPr algn="ctr">
              <a:buClr>
                <a:schemeClr val="bg1"/>
              </a:buClr>
            </a:pPr>
            <a:r>
              <a:rPr lang="en" sz="1000" b="1" dirty="0">
                <a:solidFill>
                  <a:schemeClr val="accent1"/>
                </a:solidFill>
                <a:latin typeface="Montserrat"/>
                <a:sym typeface="Montserrat"/>
              </a:rPr>
              <a:t>SIGNAL PRESENCE:</a:t>
            </a:r>
            <a:endParaRPr lang="en-US"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Traffic Light</a:t>
            </a:r>
          </a:p>
          <a:p>
            <a:pPr algn="ctr">
              <a:buClr>
                <a:schemeClr val="bg1"/>
              </a:buClr>
            </a:pPr>
            <a:endParaRPr lang="en-US" b="1" dirty="0">
              <a:solidFill>
                <a:schemeClr val="bg1"/>
              </a:solidFill>
              <a:latin typeface="Montserrat"/>
              <a:sym typeface="Montserrat"/>
            </a:endParaRPr>
          </a:p>
          <a:p>
            <a:pPr algn="ctr">
              <a:buClr>
                <a:schemeClr val="bg1"/>
              </a:buClr>
            </a:pPr>
            <a:r>
              <a:rPr lang="en" sz="1000" b="1" dirty="0">
                <a:solidFill>
                  <a:schemeClr val="accent1"/>
                </a:solidFill>
                <a:latin typeface="Montserrat"/>
                <a:sym typeface="Montserrat"/>
              </a:rPr>
              <a:t>INTERSECTION TYPE:</a:t>
            </a:r>
            <a:endParaRPr lang="en-US" sz="1000"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Crossing</a:t>
            </a:r>
          </a:p>
          <a:p>
            <a:pPr algn="ctr">
              <a:buClr>
                <a:schemeClr val="bg1"/>
              </a:buClr>
            </a:pPr>
            <a:endParaRPr lang="en-US" b="1" dirty="0">
              <a:solidFill>
                <a:schemeClr val="bg1"/>
              </a:solidFill>
              <a:latin typeface="Montserrat"/>
              <a:sym typeface="Montserrat"/>
            </a:endParaRPr>
          </a:p>
          <a:p>
            <a:pPr algn="ctr">
              <a:buClr>
                <a:schemeClr val="bg1"/>
              </a:buClr>
            </a:pPr>
            <a:r>
              <a:rPr lang="en" sz="1100" b="1" dirty="0">
                <a:solidFill>
                  <a:schemeClr val="accent1"/>
                </a:solidFill>
                <a:latin typeface="Montserrat"/>
                <a:sym typeface="Montserrat"/>
              </a:rPr>
              <a:t>SPECIAL:</a:t>
            </a:r>
            <a:endParaRPr lang="en" sz="1100" b="1" dirty="0">
              <a:solidFill>
                <a:srgbClr val="FFFFFF"/>
              </a:solidFill>
              <a:latin typeface="Montserrat"/>
              <a:sym typeface="Montserrat"/>
            </a:endParaRPr>
          </a:p>
          <a:p>
            <a:pPr algn="ctr">
              <a:buClr>
                <a:schemeClr val="bg1"/>
              </a:buClr>
            </a:pPr>
            <a:r>
              <a:rPr lang="en-US" b="1" dirty="0">
                <a:solidFill>
                  <a:schemeClr val="bg1"/>
                </a:solidFill>
                <a:latin typeface="Montserrat"/>
                <a:sym typeface="Montserrat"/>
              </a:rPr>
              <a:t>Under ‘Stay-Home’ Orders</a:t>
            </a:r>
          </a:p>
          <a:p>
            <a:pPr algn="ctr">
              <a:buClr>
                <a:schemeClr val="bg1"/>
              </a:buClr>
            </a:pPr>
            <a:endParaRPr lang="en-US" b="1" dirty="0">
              <a:solidFill>
                <a:schemeClr val="bg1"/>
              </a:solidFill>
              <a:latin typeface="Montserrat"/>
              <a:sym typeface="Montserrat"/>
            </a:endParaRPr>
          </a:p>
        </p:txBody>
      </p:sp>
      <p:pic>
        <p:nvPicPr>
          <p:cNvPr id="16" name="Google Shape;83;p18">
            <a:extLst>
              <a:ext uri="{FF2B5EF4-FFF2-40B4-BE49-F238E27FC236}">
                <a16:creationId xmlns:a16="http://schemas.microsoft.com/office/drawing/2014/main" id="{481DF552-BEF8-674E-9C39-5076C608576C}"/>
              </a:ext>
            </a:extLst>
          </p:cNvPr>
          <p:cNvPicPr preferRelativeResize="0"/>
          <p:nvPr/>
        </p:nvPicPr>
        <p:blipFill rotWithShape="1">
          <a:blip r:embed="rId3">
            <a:alphaModFix/>
          </a:blip>
          <a:srcRect l="29107" r="29374"/>
          <a:stretch/>
        </p:blipFill>
        <p:spPr>
          <a:xfrm>
            <a:off x="2852752" y="1916029"/>
            <a:ext cx="1624049" cy="2937600"/>
          </a:xfrm>
          <a:prstGeom prst="rect">
            <a:avLst/>
          </a:prstGeom>
          <a:noFill/>
          <a:ln>
            <a:noFill/>
          </a:ln>
        </p:spPr>
      </p:pic>
      <p:pic>
        <p:nvPicPr>
          <p:cNvPr id="15" name="Google Shape;78;p17">
            <a:extLst>
              <a:ext uri="{FF2B5EF4-FFF2-40B4-BE49-F238E27FC236}">
                <a16:creationId xmlns:a16="http://schemas.microsoft.com/office/drawing/2014/main" id="{D3782F7D-2510-414C-8AB5-A3650B7263CF}"/>
              </a:ext>
            </a:extLst>
          </p:cNvPr>
          <p:cNvPicPr preferRelativeResize="0"/>
          <p:nvPr/>
        </p:nvPicPr>
        <p:blipFill rotWithShape="1">
          <a:blip r:embed="rId4">
            <a:alphaModFix/>
          </a:blip>
          <a:srcRect l="25776" r="37758"/>
          <a:stretch/>
        </p:blipFill>
        <p:spPr>
          <a:xfrm>
            <a:off x="4746171" y="1916032"/>
            <a:ext cx="1616927" cy="2954216"/>
          </a:xfrm>
          <a:prstGeom prst="rect">
            <a:avLst/>
          </a:prstGeom>
          <a:noFill/>
          <a:ln>
            <a:noFill/>
          </a:ln>
        </p:spPr>
      </p:pic>
      <p:sp>
        <p:nvSpPr>
          <p:cNvPr id="279" name="Google Shape;279;p42"/>
          <p:cNvSpPr txBox="1">
            <a:spLocks noGrp="1"/>
          </p:cNvSpPr>
          <p:nvPr>
            <p:ph type="title"/>
          </p:nvPr>
        </p:nvSpPr>
        <p:spPr>
          <a:xfrm>
            <a:off x="1023334" y="389903"/>
            <a:ext cx="7541691"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VARIABLES’ IMPACT ON SEVERITY OF CAR ACCIDENT</a:t>
            </a:r>
            <a:endParaRPr dirty="0"/>
          </a:p>
        </p:txBody>
      </p:sp>
      <p:sp>
        <p:nvSpPr>
          <p:cNvPr id="286" name="Google Shape;286;p42"/>
          <p:cNvSpPr/>
          <p:nvPr/>
        </p:nvSpPr>
        <p:spPr>
          <a:xfrm>
            <a:off x="2838250" y="1893717"/>
            <a:ext cx="1607700" cy="29376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2"/>
          <p:cNvSpPr/>
          <p:nvPr/>
        </p:nvSpPr>
        <p:spPr>
          <a:xfrm>
            <a:off x="4697963" y="1893717"/>
            <a:ext cx="1607700" cy="29376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8" name="Google Shape;288;p42"/>
          <p:cNvCxnSpPr/>
          <p:nvPr/>
        </p:nvCxnSpPr>
        <p:spPr>
          <a:xfrm>
            <a:off x="2600900" y="1887417"/>
            <a:ext cx="0" cy="2950200"/>
          </a:xfrm>
          <a:prstGeom prst="straightConnector1">
            <a:avLst/>
          </a:prstGeom>
          <a:noFill/>
          <a:ln w="9525" cap="flat" cmpd="sng">
            <a:solidFill>
              <a:srgbClr val="D5B961"/>
            </a:solidFill>
            <a:prstDash val="solid"/>
            <a:round/>
            <a:headEnd type="none" w="med" len="med"/>
            <a:tailEnd type="none" w="med" len="med"/>
          </a:ln>
        </p:spPr>
      </p:cxnSp>
      <p:cxnSp>
        <p:nvCxnSpPr>
          <p:cNvPr id="289" name="Google Shape;289;p42"/>
          <p:cNvCxnSpPr/>
          <p:nvPr/>
        </p:nvCxnSpPr>
        <p:spPr>
          <a:xfrm>
            <a:off x="6526825" y="1887417"/>
            <a:ext cx="0" cy="2950200"/>
          </a:xfrm>
          <a:prstGeom prst="straightConnector1">
            <a:avLst/>
          </a:prstGeom>
          <a:noFill/>
          <a:ln w="9525" cap="flat" cmpd="sng">
            <a:solidFill>
              <a:srgbClr val="D5B961"/>
            </a:solidFill>
            <a:prstDash val="solid"/>
            <a:round/>
            <a:headEnd type="none" w="med" len="med"/>
            <a:tailEnd type="none" w="med" len="med"/>
          </a:ln>
        </p:spPr>
      </p:cxnSp>
      <p:sp>
        <p:nvSpPr>
          <p:cNvPr id="13" name="Google Shape;294;p43">
            <a:extLst>
              <a:ext uri="{FF2B5EF4-FFF2-40B4-BE49-F238E27FC236}">
                <a16:creationId xmlns:a16="http://schemas.microsoft.com/office/drawing/2014/main" id="{244FE7EE-70D1-8845-AB05-1A053961A4EF}"/>
              </a:ext>
            </a:extLst>
          </p:cNvPr>
          <p:cNvSpPr txBox="1">
            <a:spLocks/>
          </p:cNvSpPr>
          <p:nvPr/>
        </p:nvSpPr>
        <p:spPr>
          <a:xfrm>
            <a:off x="1023334" y="1334895"/>
            <a:ext cx="2414400"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1600" dirty="0"/>
              <a:t>LESS SEVERE</a:t>
            </a:r>
          </a:p>
        </p:txBody>
      </p:sp>
      <p:sp>
        <p:nvSpPr>
          <p:cNvPr id="14" name="Google Shape;296;p43">
            <a:extLst>
              <a:ext uri="{FF2B5EF4-FFF2-40B4-BE49-F238E27FC236}">
                <a16:creationId xmlns:a16="http://schemas.microsoft.com/office/drawing/2014/main" id="{DEF5D09E-D07A-DF4C-855C-D529756BC19C}"/>
              </a:ext>
            </a:extLst>
          </p:cNvPr>
          <p:cNvSpPr txBox="1">
            <a:spLocks/>
          </p:cNvSpPr>
          <p:nvPr/>
        </p:nvSpPr>
        <p:spPr>
          <a:xfrm>
            <a:off x="5467480" y="1334895"/>
            <a:ext cx="2723577"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2pPr>
            <a:lvl3pPr marR="0" lvl="2"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3pPr>
            <a:lvl4pPr marR="0" lvl="3"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4pPr>
            <a:lvl5pPr marR="0" lvl="4"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5pPr>
            <a:lvl6pPr marR="0" lvl="5"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6pPr>
            <a:lvl7pPr marR="0" lvl="6"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7pPr>
            <a:lvl8pPr marR="0" lvl="7"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8pPr>
            <a:lvl9pPr marR="0" lvl="8"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9pPr>
          </a:lstStyle>
          <a:p>
            <a:pPr algn="ctr"/>
            <a:r>
              <a:rPr lang="en-US" dirty="0">
                <a:solidFill>
                  <a:schemeClr val="accent1"/>
                </a:solidFill>
              </a:rPr>
              <a:t>MORE SEVERE</a:t>
            </a:r>
          </a:p>
        </p:txBody>
      </p:sp>
      <p:sp>
        <p:nvSpPr>
          <p:cNvPr id="27" name="TextBox 26">
            <a:extLst>
              <a:ext uri="{FF2B5EF4-FFF2-40B4-BE49-F238E27FC236}">
                <a16:creationId xmlns:a16="http://schemas.microsoft.com/office/drawing/2014/main" id="{69BDF39D-F3FF-B348-9721-3526E46C1990}"/>
              </a:ext>
            </a:extLst>
          </p:cNvPr>
          <p:cNvSpPr txBox="1"/>
          <p:nvPr/>
        </p:nvSpPr>
        <p:spPr>
          <a:xfrm>
            <a:off x="6609606" y="1916028"/>
            <a:ext cx="2195729" cy="2846933"/>
          </a:xfrm>
          <a:prstGeom prst="rect">
            <a:avLst/>
          </a:prstGeom>
          <a:noFill/>
        </p:spPr>
        <p:txBody>
          <a:bodyPr wrap="square" rtlCol="0">
            <a:spAutoFit/>
          </a:bodyPr>
          <a:lstStyle/>
          <a:p>
            <a:pPr algn="ctr">
              <a:buClr>
                <a:schemeClr val="bg1"/>
              </a:buClr>
            </a:pPr>
            <a:endParaRPr lang="en" sz="1100" b="1" dirty="0">
              <a:solidFill>
                <a:schemeClr val="accent1"/>
              </a:solidFill>
              <a:latin typeface="Montserrat"/>
              <a:sym typeface="Montserrat"/>
            </a:endParaRPr>
          </a:p>
          <a:p>
            <a:pPr algn="ctr">
              <a:buClr>
                <a:schemeClr val="bg1"/>
              </a:buClr>
            </a:pPr>
            <a:r>
              <a:rPr lang="en" sz="1100" b="1" dirty="0">
                <a:solidFill>
                  <a:schemeClr val="accent1"/>
                </a:solidFill>
                <a:latin typeface="Montserrat"/>
                <a:sym typeface="Montserrat"/>
              </a:rPr>
              <a:t>WEATHER:</a:t>
            </a:r>
          </a:p>
          <a:p>
            <a:pPr algn="ctr">
              <a:buClr>
                <a:schemeClr val="bg1"/>
              </a:buClr>
            </a:pPr>
            <a:r>
              <a:rPr lang="en" b="1" dirty="0">
                <a:solidFill>
                  <a:srgbClr val="FFFFFF"/>
                </a:solidFill>
                <a:latin typeface="Montserrat"/>
                <a:sym typeface="Montserrat"/>
              </a:rPr>
              <a:t>Rain/Thunderstorm</a:t>
            </a:r>
          </a:p>
          <a:p>
            <a:pPr algn="ctr">
              <a:buClr>
                <a:schemeClr val="bg1"/>
              </a:buClr>
            </a:pPr>
            <a:r>
              <a:rPr lang="en" b="1" dirty="0">
                <a:solidFill>
                  <a:srgbClr val="FFFFFF"/>
                </a:solidFill>
                <a:latin typeface="Montserrat"/>
                <a:sym typeface="Montserrat"/>
              </a:rPr>
              <a:t>Snow/Hail</a:t>
            </a:r>
          </a:p>
          <a:p>
            <a:pPr algn="ctr">
              <a:buClr>
                <a:schemeClr val="bg1"/>
              </a:buClr>
            </a:pPr>
            <a:endParaRPr lang="en-US" b="1" dirty="0">
              <a:solidFill>
                <a:schemeClr val="bg1"/>
              </a:solidFill>
              <a:latin typeface="Montserrat"/>
              <a:sym typeface="Montserrat"/>
            </a:endParaRPr>
          </a:p>
          <a:p>
            <a:pPr algn="ctr">
              <a:buClr>
                <a:schemeClr val="bg1"/>
              </a:buClr>
            </a:pPr>
            <a:r>
              <a:rPr lang="en" sz="1000" b="1" dirty="0">
                <a:solidFill>
                  <a:schemeClr val="accent1"/>
                </a:solidFill>
                <a:latin typeface="Montserrat"/>
                <a:sym typeface="Montserrat"/>
              </a:rPr>
              <a:t>INTERSECTION TYPE:</a:t>
            </a:r>
            <a:endParaRPr lang="en-US" sz="1000"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Junction</a:t>
            </a:r>
          </a:p>
          <a:p>
            <a:pPr algn="ctr">
              <a:buClr>
                <a:schemeClr val="bg1"/>
              </a:buClr>
            </a:pPr>
            <a:endParaRPr lang="en-US" b="1" dirty="0">
              <a:solidFill>
                <a:schemeClr val="bg1"/>
              </a:solidFill>
              <a:latin typeface="Montserrat"/>
              <a:sym typeface="Montserrat"/>
            </a:endParaRPr>
          </a:p>
          <a:p>
            <a:pPr algn="ctr">
              <a:buClr>
                <a:schemeClr val="bg1"/>
              </a:buClr>
            </a:pPr>
            <a:r>
              <a:rPr lang="en-US" sz="1000" b="1" dirty="0">
                <a:solidFill>
                  <a:schemeClr val="accent1"/>
                </a:solidFill>
                <a:latin typeface="Montserrat"/>
                <a:sym typeface="Montserrat"/>
              </a:rPr>
              <a:t>TIME OF DAY:</a:t>
            </a:r>
            <a:endParaRPr lang="en-US" sz="1000"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Nighttime</a:t>
            </a:r>
          </a:p>
          <a:p>
            <a:pPr algn="ctr">
              <a:buClr>
                <a:schemeClr val="bg1"/>
              </a:buClr>
            </a:pPr>
            <a:endParaRPr lang="en-US" b="1" dirty="0">
              <a:solidFill>
                <a:schemeClr val="bg1"/>
              </a:solidFill>
              <a:latin typeface="Montserrat"/>
              <a:sym typeface="Montserrat"/>
            </a:endParaRPr>
          </a:p>
          <a:p>
            <a:pPr algn="ctr">
              <a:buClr>
                <a:schemeClr val="bg1"/>
              </a:buClr>
            </a:pPr>
            <a:r>
              <a:rPr lang="en" sz="1100" b="1" dirty="0">
                <a:solidFill>
                  <a:schemeClr val="accent1"/>
                </a:solidFill>
                <a:latin typeface="Montserrat"/>
                <a:sym typeface="Montserrat"/>
              </a:rPr>
              <a:t>TEMPERATURE:</a:t>
            </a:r>
            <a:endParaRPr lang="en" sz="1100" b="1" dirty="0">
              <a:solidFill>
                <a:srgbClr val="FFFFFF"/>
              </a:solidFill>
              <a:latin typeface="Montserrat"/>
              <a:sym typeface="Montserrat"/>
            </a:endParaRPr>
          </a:p>
          <a:p>
            <a:pPr algn="ctr">
              <a:buClr>
                <a:schemeClr val="bg1"/>
              </a:buClr>
            </a:pPr>
            <a:r>
              <a:rPr lang="en-US" b="1" dirty="0">
                <a:solidFill>
                  <a:schemeClr val="bg1"/>
                </a:solidFill>
                <a:latin typeface="Montserrat"/>
                <a:sym typeface="Montserrat"/>
              </a:rPr>
              <a:t>Higher Temperature</a:t>
            </a:r>
          </a:p>
          <a:p>
            <a:pPr algn="ctr">
              <a:buClr>
                <a:schemeClr val="bg1"/>
              </a:buClr>
            </a:pPr>
            <a:endParaRPr lang="en-US" b="1" dirty="0">
              <a:solidFill>
                <a:schemeClr val="bg1"/>
              </a:solidFill>
              <a:latin typeface="Montserrat"/>
              <a:sym typeface="Montserrat"/>
            </a:endParaRPr>
          </a:p>
        </p:txBody>
      </p:sp>
      <p:cxnSp>
        <p:nvCxnSpPr>
          <p:cNvPr id="3" name="Straight Arrow Connector 2">
            <a:extLst>
              <a:ext uri="{FF2B5EF4-FFF2-40B4-BE49-F238E27FC236}">
                <a16:creationId xmlns:a16="http://schemas.microsoft.com/office/drawing/2014/main" id="{4FABFC1B-5507-B14D-A39D-AE5C285FD2C8}"/>
              </a:ext>
            </a:extLst>
          </p:cNvPr>
          <p:cNvCxnSpPr>
            <a:cxnSpLocks/>
          </p:cNvCxnSpPr>
          <p:nvPr/>
        </p:nvCxnSpPr>
        <p:spPr>
          <a:xfrm flipH="1">
            <a:off x="3740726" y="1615044"/>
            <a:ext cx="570016" cy="0"/>
          </a:xfrm>
          <a:prstGeom prst="straightConnector1">
            <a:avLst/>
          </a:prstGeom>
          <a:ln>
            <a:solidFill>
              <a:schemeClr val="accent1"/>
            </a:solidFill>
            <a:tailEnd type="triangle"/>
          </a:ln>
        </p:spPr>
        <p:style>
          <a:lnRef idx="2">
            <a:schemeClr val="accent4"/>
          </a:lnRef>
          <a:fillRef idx="0">
            <a:schemeClr val="accent4"/>
          </a:fillRef>
          <a:effectRef idx="1">
            <a:schemeClr val="accent4"/>
          </a:effectRef>
          <a:fontRef idx="minor">
            <a:schemeClr val="tx1"/>
          </a:fontRef>
        </p:style>
      </p:cxnSp>
      <p:cxnSp>
        <p:nvCxnSpPr>
          <p:cNvPr id="17" name="Straight Arrow Connector 16">
            <a:extLst>
              <a:ext uri="{FF2B5EF4-FFF2-40B4-BE49-F238E27FC236}">
                <a16:creationId xmlns:a16="http://schemas.microsoft.com/office/drawing/2014/main" id="{B083ED92-A581-AB43-BA07-50229D36E0F4}"/>
              </a:ext>
            </a:extLst>
          </p:cNvPr>
          <p:cNvCxnSpPr>
            <a:cxnSpLocks/>
          </p:cNvCxnSpPr>
          <p:nvPr/>
        </p:nvCxnSpPr>
        <p:spPr>
          <a:xfrm>
            <a:off x="4843150" y="1613067"/>
            <a:ext cx="524494" cy="0"/>
          </a:xfrm>
          <a:prstGeom prst="straightConnector1">
            <a:avLst/>
          </a:prstGeom>
          <a:ln>
            <a:solidFill>
              <a:schemeClr val="accent1"/>
            </a:solidFill>
            <a:tailEnd type="triangle"/>
          </a:ln>
        </p:spPr>
        <p:style>
          <a:lnRef idx="2">
            <a:schemeClr val="accent4"/>
          </a:lnRef>
          <a:fillRef idx="0">
            <a:schemeClr val="accent4"/>
          </a:fillRef>
          <a:effectRef idx="1">
            <a:schemeClr val="accent4"/>
          </a:effectRef>
          <a:fontRef idx="minor">
            <a:schemeClr val="tx1"/>
          </a:fontRef>
        </p:style>
      </p:cxnSp>
      <p:sp>
        <p:nvSpPr>
          <p:cNvPr id="18" name="Google Shape;286;p42">
            <a:extLst>
              <a:ext uri="{FF2B5EF4-FFF2-40B4-BE49-F238E27FC236}">
                <a16:creationId xmlns:a16="http://schemas.microsoft.com/office/drawing/2014/main" id="{EB2EAB65-0D45-314D-A5B0-6A30182BFFDE}"/>
              </a:ext>
            </a:extLst>
          </p:cNvPr>
          <p:cNvSpPr/>
          <p:nvPr/>
        </p:nvSpPr>
        <p:spPr>
          <a:xfrm>
            <a:off x="274170" y="1194812"/>
            <a:ext cx="4348747" cy="3948688"/>
          </a:xfrm>
          <a:prstGeom prst="rect">
            <a:avLst/>
          </a:prstGeom>
          <a:solidFill>
            <a:srgbClr val="000000">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27348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6" name="Rectangle 5">
            <a:extLst>
              <a:ext uri="{FF2B5EF4-FFF2-40B4-BE49-F238E27FC236}">
                <a16:creationId xmlns:a16="http://schemas.microsoft.com/office/drawing/2014/main" id="{8F27EACE-FF6B-F447-9197-4FDDF84FF3B0}"/>
              </a:ext>
            </a:extLst>
          </p:cNvPr>
          <p:cNvSpPr/>
          <p:nvPr/>
        </p:nvSpPr>
        <p:spPr>
          <a:xfrm>
            <a:off x="338668" y="1916028"/>
            <a:ext cx="2195726" cy="2893100"/>
          </a:xfrm>
          <a:prstGeom prst="rect">
            <a:avLst/>
          </a:pr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8AE0C53-47B4-9F40-9C20-841ED52A2E4F}"/>
              </a:ext>
            </a:extLst>
          </p:cNvPr>
          <p:cNvSpPr/>
          <p:nvPr/>
        </p:nvSpPr>
        <p:spPr>
          <a:xfrm>
            <a:off x="6609606" y="1946590"/>
            <a:ext cx="2195726" cy="2893100"/>
          </a:xfrm>
          <a:prstGeom prst="rect">
            <a:avLst/>
          </a:pr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2A42436-7107-6A4C-A2C0-3F5AF74CEA1C}"/>
              </a:ext>
            </a:extLst>
          </p:cNvPr>
          <p:cNvSpPr txBox="1"/>
          <p:nvPr/>
        </p:nvSpPr>
        <p:spPr>
          <a:xfrm>
            <a:off x="338666" y="1916028"/>
            <a:ext cx="2195723" cy="3062377"/>
          </a:xfrm>
          <a:prstGeom prst="rect">
            <a:avLst/>
          </a:prstGeom>
          <a:noFill/>
        </p:spPr>
        <p:txBody>
          <a:bodyPr wrap="square" rtlCol="0">
            <a:spAutoFit/>
          </a:bodyPr>
          <a:lstStyle/>
          <a:p>
            <a:pPr algn="ctr">
              <a:buClr>
                <a:schemeClr val="bg1"/>
              </a:buClr>
            </a:pPr>
            <a:endParaRPr lang="en" sz="1100" b="1" dirty="0">
              <a:solidFill>
                <a:schemeClr val="accent1"/>
              </a:solidFill>
              <a:latin typeface="Montserrat"/>
              <a:sym typeface="Montserrat"/>
            </a:endParaRPr>
          </a:p>
          <a:p>
            <a:pPr algn="ctr">
              <a:buClr>
                <a:schemeClr val="bg1"/>
              </a:buClr>
            </a:pPr>
            <a:r>
              <a:rPr lang="en" sz="1100" b="1" dirty="0">
                <a:solidFill>
                  <a:schemeClr val="accent1"/>
                </a:solidFill>
                <a:latin typeface="Montserrat"/>
                <a:sym typeface="Montserrat"/>
              </a:rPr>
              <a:t>WEATHER:</a:t>
            </a:r>
          </a:p>
          <a:p>
            <a:pPr algn="ctr">
              <a:buClr>
                <a:schemeClr val="bg1"/>
              </a:buClr>
            </a:pPr>
            <a:r>
              <a:rPr lang="en" b="1" dirty="0">
                <a:solidFill>
                  <a:srgbClr val="FFFFFF"/>
                </a:solidFill>
                <a:latin typeface="Montserrat"/>
                <a:sym typeface="Montserrat"/>
              </a:rPr>
              <a:t>Clear/Fair</a:t>
            </a:r>
          </a:p>
          <a:p>
            <a:pPr algn="ctr">
              <a:buClr>
                <a:schemeClr val="bg1"/>
              </a:buClr>
            </a:pPr>
            <a:r>
              <a:rPr lang="en" b="1" dirty="0">
                <a:solidFill>
                  <a:srgbClr val="FFFFFF"/>
                </a:solidFill>
                <a:latin typeface="Montserrat"/>
                <a:sym typeface="Montserrat"/>
              </a:rPr>
              <a:t>Foggy/Hazy</a:t>
            </a:r>
          </a:p>
          <a:p>
            <a:pPr algn="ctr">
              <a:buClr>
                <a:schemeClr val="bg1"/>
              </a:buClr>
            </a:pPr>
            <a:endParaRPr lang="en" b="1" dirty="0">
              <a:solidFill>
                <a:srgbClr val="FFFFFF"/>
              </a:solidFill>
              <a:latin typeface="Montserrat"/>
              <a:sym typeface="Montserrat"/>
            </a:endParaRPr>
          </a:p>
          <a:p>
            <a:pPr algn="ctr">
              <a:buClr>
                <a:schemeClr val="bg1"/>
              </a:buClr>
            </a:pPr>
            <a:r>
              <a:rPr lang="en" sz="1000" b="1" dirty="0">
                <a:solidFill>
                  <a:schemeClr val="accent1"/>
                </a:solidFill>
                <a:latin typeface="Montserrat"/>
                <a:sym typeface="Montserrat"/>
              </a:rPr>
              <a:t>SIGNAL PRESENCE:</a:t>
            </a:r>
            <a:endParaRPr lang="en-US"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Traffic Light</a:t>
            </a:r>
          </a:p>
          <a:p>
            <a:pPr algn="ctr">
              <a:buClr>
                <a:schemeClr val="bg1"/>
              </a:buClr>
            </a:pPr>
            <a:endParaRPr lang="en-US" b="1" dirty="0">
              <a:solidFill>
                <a:schemeClr val="bg1"/>
              </a:solidFill>
              <a:latin typeface="Montserrat"/>
              <a:sym typeface="Montserrat"/>
            </a:endParaRPr>
          </a:p>
          <a:p>
            <a:pPr algn="ctr">
              <a:buClr>
                <a:schemeClr val="bg1"/>
              </a:buClr>
            </a:pPr>
            <a:r>
              <a:rPr lang="en" sz="1000" b="1" dirty="0">
                <a:solidFill>
                  <a:schemeClr val="accent1"/>
                </a:solidFill>
                <a:latin typeface="Montserrat"/>
                <a:sym typeface="Montserrat"/>
              </a:rPr>
              <a:t>INTERSECTION TYPE:</a:t>
            </a:r>
            <a:endParaRPr lang="en-US" sz="1000"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Crossing</a:t>
            </a:r>
          </a:p>
          <a:p>
            <a:pPr algn="ctr">
              <a:buClr>
                <a:schemeClr val="bg1"/>
              </a:buClr>
            </a:pPr>
            <a:endParaRPr lang="en-US" b="1" dirty="0">
              <a:solidFill>
                <a:schemeClr val="bg1"/>
              </a:solidFill>
              <a:latin typeface="Montserrat"/>
              <a:sym typeface="Montserrat"/>
            </a:endParaRPr>
          </a:p>
          <a:p>
            <a:pPr algn="ctr">
              <a:buClr>
                <a:schemeClr val="bg1"/>
              </a:buClr>
            </a:pPr>
            <a:r>
              <a:rPr lang="en" sz="1100" b="1" dirty="0">
                <a:solidFill>
                  <a:schemeClr val="accent1"/>
                </a:solidFill>
                <a:latin typeface="Montserrat"/>
                <a:sym typeface="Montserrat"/>
              </a:rPr>
              <a:t>SPECIAL:</a:t>
            </a:r>
            <a:endParaRPr lang="en" sz="1100" b="1" dirty="0">
              <a:solidFill>
                <a:srgbClr val="FFFFFF"/>
              </a:solidFill>
              <a:latin typeface="Montserrat"/>
              <a:sym typeface="Montserrat"/>
            </a:endParaRPr>
          </a:p>
          <a:p>
            <a:pPr algn="ctr">
              <a:buClr>
                <a:schemeClr val="bg1"/>
              </a:buClr>
            </a:pPr>
            <a:r>
              <a:rPr lang="en-US" b="1" dirty="0">
                <a:solidFill>
                  <a:schemeClr val="bg1"/>
                </a:solidFill>
                <a:latin typeface="Montserrat"/>
                <a:sym typeface="Montserrat"/>
              </a:rPr>
              <a:t>Under ‘Stay-Home’ Orders</a:t>
            </a:r>
          </a:p>
          <a:p>
            <a:pPr algn="ctr">
              <a:buClr>
                <a:schemeClr val="bg1"/>
              </a:buClr>
            </a:pPr>
            <a:endParaRPr lang="en-US" b="1" dirty="0">
              <a:solidFill>
                <a:schemeClr val="bg1"/>
              </a:solidFill>
              <a:latin typeface="Montserrat"/>
              <a:sym typeface="Montserrat"/>
            </a:endParaRPr>
          </a:p>
        </p:txBody>
      </p:sp>
      <p:pic>
        <p:nvPicPr>
          <p:cNvPr id="16" name="Google Shape;83;p18">
            <a:extLst>
              <a:ext uri="{FF2B5EF4-FFF2-40B4-BE49-F238E27FC236}">
                <a16:creationId xmlns:a16="http://schemas.microsoft.com/office/drawing/2014/main" id="{481DF552-BEF8-674E-9C39-5076C608576C}"/>
              </a:ext>
            </a:extLst>
          </p:cNvPr>
          <p:cNvPicPr preferRelativeResize="0"/>
          <p:nvPr/>
        </p:nvPicPr>
        <p:blipFill rotWithShape="1">
          <a:blip r:embed="rId3">
            <a:alphaModFix/>
          </a:blip>
          <a:srcRect l="29107" r="29374"/>
          <a:stretch/>
        </p:blipFill>
        <p:spPr>
          <a:xfrm>
            <a:off x="2852752" y="1916029"/>
            <a:ext cx="1624049" cy="2937600"/>
          </a:xfrm>
          <a:prstGeom prst="rect">
            <a:avLst/>
          </a:prstGeom>
          <a:noFill/>
          <a:ln>
            <a:noFill/>
          </a:ln>
        </p:spPr>
      </p:pic>
      <p:pic>
        <p:nvPicPr>
          <p:cNvPr id="15" name="Google Shape;78;p17">
            <a:extLst>
              <a:ext uri="{FF2B5EF4-FFF2-40B4-BE49-F238E27FC236}">
                <a16:creationId xmlns:a16="http://schemas.microsoft.com/office/drawing/2014/main" id="{D3782F7D-2510-414C-8AB5-A3650B7263CF}"/>
              </a:ext>
            </a:extLst>
          </p:cNvPr>
          <p:cNvPicPr preferRelativeResize="0"/>
          <p:nvPr/>
        </p:nvPicPr>
        <p:blipFill rotWithShape="1">
          <a:blip r:embed="rId4">
            <a:alphaModFix/>
          </a:blip>
          <a:srcRect l="25776" r="37758"/>
          <a:stretch/>
        </p:blipFill>
        <p:spPr>
          <a:xfrm>
            <a:off x="4746171" y="1916032"/>
            <a:ext cx="1616927" cy="2954216"/>
          </a:xfrm>
          <a:prstGeom prst="rect">
            <a:avLst/>
          </a:prstGeom>
          <a:noFill/>
          <a:ln>
            <a:noFill/>
          </a:ln>
        </p:spPr>
      </p:pic>
      <p:sp>
        <p:nvSpPr>
          <p:cNvPr id="279" name="Google Shape;279;p42"/>
          <p:cNvSpPr txBox="1">
            <a:spLocks noGrp="1"/>
          </p:cNvSpPr>
          <p:nvPr>
            <p:ph type="title"/>
          </p:nvPr>
        </p:nvSpPr>
        <p:spPr>
          <a:xfrm>
            <a:off x="1023334" y="389903"/>
            <a:ext cx="7541691"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VARIABLES’ IMPACT ON SEVERITY OF CAR ACCIDENT</a:t>
            </a:r>
            <a:endParaRPr dirty="0"/>
          </a:p>
        </p:txBody>
      </p:sp>
      <p:sp>
        <p:nvSpPr>
          <p:cNvPr id="286" name="Google Shape;286;p42"/>
          <p:cNvSpPr/>
          <p:nvPr/>
        </p:nvSpPr>
        <p:spPr>
          <a:xfrm>
            <a:off x="2838250" y="1893717"/>
            <a:ext cx="1607700" cy="29376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2"/>
          <p:cNvSpPr/>
          <p:nvPr/>
        </p:nvSpPr>
        <p:spPr>
          <a:xfrm>
            <a:off x="4697963" y="1893717"/>
            <a:ext cx="1607700" cy="29376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8" name="Google Shape;288;p42"/>
          <p:cNvCxnSpPr/>
          <p:nvPr/>
        </p:nvCxnSpPr>
        <p:spPr>
          <a:xfrm>
            <a:off x="2600900" y="1887417"/>
            <a:ext cx="0" cy="2950200"/>
          </a:xfrm>
          <a:prstGeom prst="straightConnector1">
            <a:avLst/>
          </a:prstGeom>
          <a:noFill/>
          <a:ln w="9525" cap="flat" cmpd="sng">
            <a:solidFill>
              <a:srgbClr val="D5B961"/>
            </a:solidFill>
            <a:prstDash val="solid"/>
            <a:round/>
            <a:headEnd type="none" w="med" len="med"/>
            <a:tailEnd type="none" w="med" len="med"/>
          </a:ln>
        </p:spPr>
      </p:cxnSp>
      <p:cxnSp>
        <p:nvCxnSpPr>
          <p:cNvPr id="289" name="Google Shape;289;p42"/>
          <p:cNvCxnSpPr/>
          <p:nvPr/>
        </p:nvCxnSpPr>
        <p:spPr>
          <a:xfrm>
            <a:off x="6526825" y="1887417"/>
            <a:ext cx="0" cy="2950200"/>
          </a:xfrm>
          <a:prstGeom prst="straightConnector1">
            <a:avLst/>
          </a:prstGeom>
          <a:noFill/>
          <a:ln w="9525" cap="flat" cmpd="sng">
            <a:solidFill>
              <a:srgbClr val="D5B961"/>
            </a:solidFill>
            <a:prstDash val="solid"/>
            <a:round/>
            <a:headEnd type="none" w="med" len="med"/>
            <a:tailEnd type="none" w="med" len="med"/>
          </a:ln>
        </p:spPr>
      </p:cxnSp>
      <p:sp>
        <p:nvSpPr>
          <p:cNvPr id="13" name="Google Shape;294;p43">
            <a:extLst>
              <a:ext uri="{FF2B5EF4-FFF2-40B4-BE49-F238E27FC236}">
                <a16:creationId xmlns:a16="http://schemas.microsoft.com/office/drawing/2014/main" id="{244FE7EE-70D1-8845-AB05-1A053961A4EF}"/>
              </a:ext>
            </a:extLst>
          </p:cNvPr>
          <p:cNvSpPr txBox="1">
            <a:spLocks/>
          </p:cNvSpPr>
          <p:nvPr/>
        </p:nvSpPr>
        <p:spPr>
          <a:xfrm>
            <a:off x="1023334" y="1334895"/>
            <a:ext cx="2414400"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1600" dirty="0"/>
              <a:t>LESS SEVERE</a:t>
            </a:r>
          </a:p>
        </p:txBody>
      </p:sp>
      <p:sp>
        <p:nvSpPr>
          <p:cNvPr id="14" name="Google Shape;296;p43">
            <a:extLst>
              <a:ext uri="{FF2B5EF4-FFF2-40B4-BE49-F238E27FC236}">
                <a16:creationId xmlns:a16="http://schemas.microsoft.com/office/drawing/2014/main" id="{DEF5D09E-D07A-DF4C-855C-D529756BC19C}"/>
              </a:ext>
            </a:extLst>
          </p:cNvPr>
          <p:cNvSpPr txBox="1">
            <a:spLocks/>
          </p:cNvSpPr>
          <p:nvPr/>
        </p:nvSpPr>
        <p:spPr>
          <a:xfrm>
            <a:off x="5467480" y="1334895"/>
            <a:ext cx="2723577"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2pPr>
            <a:lvl3pPr marR="0" lvl="2"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3pPr>
            <a:lvl4pPr marR="0" lvl="3"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4pPr>
            <a:lvl5pPr marR="0" lvl="4"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5pPr>
            <a:lvl6pPr marR="0" lvl="5"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6pPr>
            <a:lvl7pPr marR="0" lvl="6"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7pPr>
            <a:lvl8pPr marR="0" lvl="7"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8pPr>
            <a:lvl9pPr marR="0" lvl="8" algn="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9pPr>
          </a:lstStyle>
          <a:p>
            <a:pPr algn="ctr"/>
            <a:r>
              <a:rPr lang="en-US" dirty="0">
                <a:solidFill>
                  <a:schemeClr val="accent1"/>
                </a:solidFill>
              </a:rPr>
              <a:t>MORE SEVERE</a:t>
            </a:r>
          </a:p>
        </p:txBody>
      </p:sp>
      <p:sp>
        <p:nvSpPr>
          <p:cNvPr id="27" name="TextBox 26">
            <a:extLst>
              <a:ext uri="{FF2B5EF4-FFF2-40B4-BE49-F238E27FC236}">
                <a16:creationId xmlns:a16="http://schemas.microsoft.com/office/drawing/2014/main" id="{69BDF39D-F3FF-B348-9721-3526E46C1990}"/>
              </a:ext>
            </a:extLst>
          </p:cNvPr>
          <p:cNvSpPr txBox="1"/>
          <p:nvPr/>
        </p:nvSpPr>
        <p:spPr>
          <a:xfrm>
            <a:off x="6609606" y="1916028"/>
            <a:ext cx="2195729" cy="2846933"/>
          </a:xfrm>
          <a:prstGeom prst="rect">
            <a:avLst/>
          </a:prstGeom>
          <a:noFill/>
        </p:spPr>
        <p:txBody>
          <a:bodyPr wrap="square" rtlCol="0">
            <a:spAutoFit/>
          </a:bodyPr>
          <a:lstStyle/>
          <a:p>
            <a:pPr algn="ctr">
              <a:buClr>
                <a:schemeClr val="bg1"/>
              </a:buClr>
            </a:pPr>
            <a:endParaRPr lang="en" sz="1100" b="1" dirty="0">
              <a:solidFill>
                <a:schemeClr val="accent1"/>
              </a:solidFill>
              <a:latin typeface="Montserrat"/>
              <a:sym typeface="Montserrat"/>
            </a:endParaRPr>
          </a:p>
          <a:p>
            <a:pPr algn="ctr">
              <a:buClr>
                <a:schemeClr val="bg1"/>
              </a:buClr>
            </a:pPr>
            <a:r>
              <a:rPr lang="en" sz="1100" b="1" dirty="0">
                <a:solidFill>
                  <a:schemeClr val="accent1"/>
                </a:solidFill>
                <a:latin typeface="Montserrat"/>
                <a:sym typeface="Montserrat"/>
              </a:rPr>
              <a:t>WEATHER:</a:t>
            </a:r>
          </a:p>
          <a:p>
            <a:pPr algn="ctr">
              <a:buClr>
                <a:schemeClr val="bg1"/>
              </a:buClr>
            </a:pPr>
            <a:r>
              <a:rPr lang="en" b="1" dirty="0">
                <a:solidFill>
                  <a:srgbClr val="FFFFFF"/>
                </a:solidFill>
                <a:latin typeface="Montserrat"/>
                <a:sym typeface="Montserrat"/>
              </a:rPr>
              <a:t>Rain/Thunderstorm</a:t>
            </a:r>
          </a:p>
          <a:p>
            <a:pPr algn="ctr">
              <a:buClr>
                <a:schemeClr val="bg1"/>
              </a:buClr>
            </a:pPr>
            <a:r>
              <a:rPr lang="en" b="1" dirty="0">
                <a:solidFill>
                  <a:srgbClr val="FFFFFF"/>
                </a:solidFill>
                <a:latin typeface="Montserrat"/>
                <a:sym typeface="Montserrat"/>
              </a:rPr>
              <a:t>Snow/Hail</a:t>
            </a:r>
          </a:p>
          <a:p>
            <a:pPr algn="ctr">
              <a:buClr>
                <a:schemeClr val="bg1"/>
              </a:buClr>
            </a:pPr>
            <a:endParaRPr lang="en-US" b="1" dirty="0">
              <a:solidFill>
                <a:schemeClr val="bg1"/>
              </a:solidFill>
              <a:latin typeface="Montserrat"/>
              <a:sym typeface="Montserrat"/>
            </a:endParaRPr>
          </a:p>
          <a:p>
            <a:pPr algn="ctr">
              <a:buClr>
                <a:schemeClr val="bg1"/>
              </a:buClr>
            </a:pPr>
            <a:r>
              <a:rPr lang="en" sz="1000" b="1" dirty="0">
                <a:solidFill>
                  <a:schemeClr val="accent1"/>
                </a:solidFill>
                <a:latin typeface="Montserrat"/>
                <a:sym typeface="Montserrat"/>
              </a:rPr>
              <a:t>INTERSECTION TYPE:</a:t>
            </a:r>
            <a:endParaRPr lang="en-US" sz="1000"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Junction</a:t>
            </a:r>
          </a:p>
          <a:p>
            <a:pPr algn="ctr">
              <a:buClr>
                <a:schemeClr val="bg1"/>
              </a:buClr>
            </a:pPr>
            <a:endParaRPr lang="en-US" b="1" dirty="0">
              <a:solidFill>
                <a:schemeClr val="bg1"/>
              </a:solidFill>
              <a:latin typeface="Montserrat"/>
              <a:sym typeface="Montserrat"/>
            </a:endParaRPr>
          </a:p>
          <a:p>
            <a:pPr algn="ctr">
              <a:buClr>
                <a:schemeClr val="bg1"/>
              </a:buClr>
            </a:pPr>
            <a:r>
              <a:rPr lang="en-US" sz="1000" b="1" dirty="0">
                <a:solidFill>
                  <a:schemeClr val="accent1"/>
                </a:solidFill>
                <a:latin typeface="Montserrat"/>
                <a:sym typeface="Montserrat"/>
              </a:rPr>
              <a:t>TIME OF DAY:</a:t>
            </a:r>
            <a:endParaRPr lang="en-US" sz="1000" b="1" dirty="0">
              <a:solidFill>
                <a:schemeClr val="bg1"/>
              </a:solidFill>
              <a:latin typeface="Montserrat"/>
              <a:sym typeface="Montserrat"/>
            </a:endParaRPr>
          </a:p>
          <a:p>
            <a:pPr algn="ctr">
              <a:buClr>
                <a:schemeClr val="bg1"/>
              </a:buClr>
            </a:pPr>
            <a:r>
              <a:rPr lang="en-US" b="1" dirty="0">
                <a:solidFill>
                  <a:schemeClr val="bg1"/>
                </a:solidFill>
                <a:latin typeface="Montserrat"/>
                <a:sym typeface="Montserrat"/>
              </a:rPr>
              <a:t>Nighttime</a:t>
            </a:r>
          </a:p>
          <a:p>
            <a:pPr algn="ctr">
              <a:buClr>
                <a:schemeClr val="bg1"/>
              </a:buClr>
            </a:pPr>
            <a:endParaRPr lang="en-US" b="1" dirty="0">
              <a:solidFill>
                <a:schemeClr val="bg1"/>
              </a:solidFill>
              <a:latin typeface="Montserrat"/>
              <a:sym typeface="Montserrat"/>
            </a:endParaRPr>
          </a:p>
          <a:p>
            <a:pPr algn="ctr">
              <a:buClr>
                <a:schemeClr val="bg1"/>
              </a:buClr>
            </a:pPr>
            <a:r>
              <a:rPr lang="en" sz="1100" b="1" dirty="0">
                <a:solidFill>
                  <a:schemeClr val="accent1"/>
                </a:solidFill>
                <a:latin typeface="Montserrat"/>
                <a:sym typeface="Montserrat"/>
              </a:rPr>
              <a:t>TEMPERATURE:</a:t>
            </a:r>
            <a:endParaRPr lang="en" sz="1100" b="1" dirty="0">
              <a:solidFill>
                <a:srgbClr val="FFFFFF"/>
              </a:solidFill>
              <a:latin typeface="Montserrat"/>
              <a:sym typeface="Montserrat"/>
            </a:endParaRPr>
          </a:p>
          <a:p>
            <a:pPr algn="ctr">
              <a:buClr>
                <a:schemeClr val="bg1"/>
              </a:buClr>
            </a:pPr>
            <a:r>
              <a:rPr lang="en-US" b="1" dirty="0">
                <a:solidFill>
                  <a:schemeClr val="bg1"/>
                </a:solidFill>
                <a:latin typeface="Montserrat"/>
                <a:sym typeface="Montserrat"/>
              </a:rPr>
              <a:t>Higher Temperature</a:t>
            </a:r>
          </a:p>
          <a:p>
            <a:pPr algn="ctr">
              <a:buClr>
                <a:schemeClr val="bg1"/>
              </a:buClr>
            </a:pPr>
            <a:endParaRPr lang="en-US" b="1" dirty="0">
              <a:solidFill>
                <a:schemeClr val="bg1"/>
              </a:solidFill>
              <a:latin typeface="Montserrat"/>
              <a:sym typeface="Montserrat"/>
            </a:endParaRPr>
          </a:p>
        </p:txBody>
      </p:sp>
      <p:cxnSp>
        <p:nvCxnSpPr>
          <p:cNvPr id="3" name="Straight Arrow Connector 2">
            <a:extLst>
              <a:ext uri="{FF2B5EF4-FFF2-40B4-BE49-F238E27FC236}">
                <a16:creationId xmlns:a16="http://schemas.microsoft.com/office/drawing/2014/main" id="{4FABFC1B-5507-B14D-A39D-AE5C285FD2C8}"/>
              </a:ext>
            </a:extLst>
          </p:cNvPr>
          <p:cNvCxnSpPr>
            <a:cxnSpLocks/>
          </p:cNvCxnSpPr>
          <p:nvPr/>
        </p:nvCxnSpPr>
        <p:spPr>
          <a:xfrm flipH="1">
            <a:off x="3740726" y="1615044"/>
            <a:ext cx="570016" cy="0"/>
          </a:xfrm>
          <a:prstGeom prst="straightConnector1">
            <a:avLst/>
          </a:prstGeom>
          <a:ln>
            <a:solidFill>
              <a:schemeClr val="accent1"/>
            </a:solidFill>
            <a:tailEnd type="triangle"/>
          </a:ln>
        </p:spPr>
        <p:style>
          <a:lnRef idx="2">
            <a:schemeClr val="accent4"/>
          </a:lnRef>
          <a:fillRef idx="0">
            <a:schemeClr val="accent4"/>
          </a:fillRef>
          <a:effectRef idx="1">
            <a:schemeClr val="accent4"/>
          </a:effectRef>
          <a:fontRef idx="minor">
            <a:schemeClr val="tx1"/>
          </a:fontRef>
        </p:style>
      </p:cxnSp>
      <p:cxnSp>
        <p:nvCxnSpPr>
          <p:cNvPr id="17" name="Straight Arrow Connector 16">
            <a:extLst>
              <a:ext uri="{FF2B5EF4-FFF2-40B4-BE49-F238E27FC236}">
                <a16:creationId xmlns:a16="http://schemas.microsoft.com/office/drawing/2014/main" id="{B083ED92-A581-AB43-BA07-50229D36E0F4}"/>
              </a:ext>
            </a:extLst>
          </p:cNvPr>
          <p:cNvCxnSpPr>
            <a:cxnSpLocks/>
          </p:cNvCxnSpPr>
          <p:nvPr/>
        </p:nvCxnSpPr>
        <p:spPr>
          <a:xfrm>
            <a:off x="4843150" y="1613067"/>
            <a:ext cx="524494" cy="0"/>
          </a:xfrm>
          <a:prstGeom prst="straightConnector1">
            <a:avLst/>
          </a:prstGeom>
          <a:ln>
            <a:solidFill>
              <a:schemeClr val="accent1"/>
            </a:solidFill>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3159042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2"/>
          <p:cNvSpPr txBox="1">
            <a:spLocks noGrp="1"/>
          </p:cNvSpPr>
          <p:nvPr>
            <p:ph type="title" idx="2"/>
          </p:nvPr>
        </p:nvSpPr>
        <p:spPr>
          <a:xfrm>
            <a:off x="965111" y="690493"/>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72" name="Google Shape;172;p32"/>
          <p:cNvSpPr txBox="1">
            <a:spLocks noGrp="1"/>
          </p:cNvSpPr>
          <p:nvPr>
            <p:ph type="ctrTitle"/>
          </p:nvPr>
        </p:nvSpPr>
        <p:spPr>
          <a:xfrm>
            <a:off x="3003350" y="717375"/>
            <a:ext cx="3809400"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Background &amp; Objective</a:t>
            </a:r>
            <a:endParaRPr/>
          </a:p>
        </p:txBody>
      </p:sp>
      <p:sp>
        <p:nvSpPr>
          <p:cNvPr id="173" name="Google Shape;173;p32"/>
          <p:cNvSpPr txBox="1">
            <a:spLocks noGrp="1"/>
          </p:cNvSpPr>
          <p:nvPr>
            <p:ph type="ctrTitle" idx="3"/>
          </p:nvPr>
        </p:nvSpPr>
        <p:spPr>
          <a:xfrm>
            <a:off x="3003350" y="1747805"/>
            <a:ext cx="2454600"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Methodology</a:t>
            </a:r>
            <a:endParaRPr/>
          </a:p>
        </p:txBody>
      </p:sp>
      <p:sp>
        <p:nvSpPr>
          <p:cNvPr id="174" name="Google Shape;174;p32"/>
          <p:cNvSpPr txBox="1">
            <a:spLocks noGrp="1"/>
          </p:cNvSpPr>
          <p:nvPr>
            <p:ph type="title" idx="5"/>
          </p:nvPr>
        </p:nvSpPr>
        <p:spPr>
          <a:xfrm>
            <a:off x="965111" y="1702996"/>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75" name="Google Shape;175;p32"/>
          <p:cNvSpPr txBox="1">
            <a:spLocks noGrp="1"/>
          </p:cNvSpPr>
          <p:nvPr>
            <p:ph type="ctrTitle" idx="6"/>
          </p:nvPr>
        </p:nvSpPr>
        <p:spPr>
          <a:xfrm>
            <a:off x="3003350" y="2778225"/>
            <a:ext cx="3413700"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Findings &amp; Key Takeaways</a:t>
            </a:r>
            <a:endParaRPr/>
          </a:p>
        </p:txBody>
      </p:sp>
      <p:sp>
        <p:nvSpPr>
          <p:cNvPr id="176" name="Google Shape;176;p32"/>
          <p:cNvSpPr txBox="1">
            <a:spLocks noGrp="1"/>
          </p:cNvSpPr>
          <p:nvPr>
            <p:ph type="title" idx="8"/>
          </p:nvPr>
        </p:nvSpPr>
        <p:spPr>
          <a:xfrm>
            <a:off x="965111" y="2733421"/>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77" name="Google Shape;177;p32"/>
          <p:cNvSpPr txBox="1">
            <a:spLocks noGrp="1"/>
          </p:cNvSpPr>
          <p:nvPr>
            <p:ph type="ctrTitle" idx="9"/>
          </p:nvPr>
        </p:nvSpPr>
        <p:spPr>
          <a:xfrm>
            <a:off x="3003350" y="3808650"/>
            <a:ext cx="3413700"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Future Opportunities</a:t>
            </a:r>
            <a:endParaRPr/>
          </a:p>
        </p:txBody>
      </p:sp>
      <p:sp>
        <p:nvSpPr>
          <p:cNvPr id="178" name="Google Shape;178;p32"/>
          <p:cNvSpPr txBox="1">
            <a:spLocks noGrp="1"/>
          </p:cNvSpPr>
          <p:nvPr>
            <p:ph type="title" idx="14"/>
          </p:nvPr>
        </p:nvSpPr>
        <p:spPr>
          <a:xfrm>
            <a:off x="965111" y="3763846"/>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63"/>
          <p:cNvSpPr txBox="1">
            <a:spLocks noGrp="1"/>
          </p:cNvSpPr>
          <p:nvPr>
            <p:ph type="body" idx="1"/>
          </p:nvPr>
        </p:nvSpPr>
        <p:spPr>
          <a:xfrm>
            <a:off x="4461675" y="1811125"/>
            <a:ext cx="3446700" cy="12725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 dirty="0"/>
          </a:p>
          <a:p>
            <a:pPr marL="0" lvl="0" indent="0" algn="l" rtl="0">
              <a:spcBef>
                <a:spcPts val="0"/>
              </a:spcBef>
              <a:spcAft>
                <a:spcPts val="0"/>
              </a:spcAft>
              <a:buClr>
                <a:schemeClr val="dk1"/>
              </a:buClr>
              <a:buSzPts val="1100"/>
              <a:buFont typeface="Arial"/>
              <a:buNone/>
            </a:pPr>
            <a:r>
              <a:rPr lang="en" b="1" dirty="0"/>
              <a:t>Celina Plaza</a:t>
            </a:r>
            <a:br>
              <a:rPr lang="en" dirty="0"/>
            </a:br>
            <a:r>
              <a:rPr lang="en-US" sz="1200" dirty="0"/>
              <a:t>c</a:t>
            </a:r>
            <a:r>
              <a:rPr lang="en" sz="1200" dirty="0"/>
              <a:t>elina.plaza@gmail.com</a:t>
            </a:r>
          </a:p>
          <a:p>
            <a:pPr marL="0" lvl="0" indent="0" algn="l" rtl="0">
              <a:spcBef>
                <a:spcPts val="0"/>
              </a:spcBef>
              <a:spcAft>
                <a:spcPts val="0"/>
              </a:spcAft>
              <a:buClr>
                <a:schemeClr val="dk1"/>
              </a:buClr>
              <a:buSzPts val="1100"/>
              <a:buFont typeface="Arial"/>
              <a:buNone/>
            </a:pPr>
            <a:r>
              <a:rPr lang="en-US" sz="1200" dirty="0"/>
              <a:t>l</a:t>
            </a:r>
            <a:r>
              <a:rPr lang="en" sz="1200" dirty="0"/>
              <a:t>inkedin.com/in/celinaplaza</a:t>
            </a:r>
            <a:br>
              <a:rPr lang="en" sz="1200" dirty="0"/>
            </a:br>
            <a:r>
              <a:rPr lang="en" sz="1200" dirty="0" err="1"/>
              <a:t>celinaplaza.org</a:t>
            </a:r>
            <a:endParaRPr sz="1200" dirty="0"/>
          </a:p>
        </p:txBody>
      </p:sp>
      <p:sp>
        <p:nvSpPr>
          <p:cNvPr id="737" name="Google Shape;737;p63"/>
          <p:cNvSpPr txBox="1">
            <a:spLocks noGrp="1"/>
          </p:cNvSpPr>
          <p:nvPr>
            <p:ph type="title"/>
          </p:nvPr>
        </p:nvSpPr>
        <p:spPr>
          <a:xfrm>
            <a:off x="3168000" y="367599"/>
            <a:ext cx="2808000" cy="127639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 YOU</a:t>
            </a:r>
            <a:br>
              <a:rPr lang="en" dirty="0"/>
            </a:br>
            <a:br>
              <a:rPr lang="en" dirty="0"/>
            </a:br>
            <a:r>
              <a:rPr lang="en" dirty="0"/>
              <a:t>Any Questions?</a:t>
            </a:r>
            <a:endParaRPr dirty="0"/>
          </a:p>
        </p:txBody>
      </p:sp>
      <p:sp>
        <p:nvSpPr>
          <p:cNvPr id="749" name="Google Shape;749;p63"/>
          <p:cNvSpPr txBox="1"/>
          <p:nvPr/>
        </p:nvSpPr>
        <p:spPr>
          <a:xfrm>
            <a:off x="4461375" y="4201933"/>
            <a:ext cx="3447300" cy="3570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endParaRPr sz="1100" dirty="0">
              <a:solidFill>
                <a:schemeClr val="lt1"/>
              </a:solidFill>
              <a:latin typeface="Montserrat"/>
              <a:ea typeface="Montserrat"/>
              <a:cs typeface="Montserrat"/>
              <a:sym typeface="Montserrat"/>
            </a:endParaRPr>
          </a:p>
        </p:txBody>
      </p:sp>
      <p:pic>
        <p:nvPicPr>
          <p:cNvPr id="20" name="Google Shape;88;p19">
            <a:extLst>
              <a:ext uri="{FF2B5EF4-FFF2-40B4-BE49-F238E27FC236}">
                <a16:creationId xmlns:a16="http://schemas.microsoft.com/office/drawing/2014/main" id="{028BE3A8-55A5-1A4B-A0D2-CC75B1B36A14}"/>
              </a:ext>
            </a:extLst>
          </p:cNvPr>
          <p:cNvPicPr preferRelativeResize="0"/>
          <p:nvPr/>
        </p:nvPicPr>
        <p:blipFill rotWithShape="1">
          <a:blip r:embed="rId3">
            <a:alphaModFix/>
          </a:blip>
          <a:srcRect l="14051" t="1567"/>
          <a:stretch/>
        </p:blipFill>
        <p:spPr>
          <a:xfrm>
            <a:off x="213758" y="1911927"/>
            <a:ext cx="3689479" cy="2381434"/>
          </a:xfrm>
          <a:prstGeom prst="rect">
            <a:avLst/>
          </a:prstGeom>
          <a:noFill/>
          <a:ln>
            <a:noFill/>
          </a:ln>
        </p:spPr>
      </p:pic>
      <p:sp>
        <p:nvSpPr>
          <p:cNvPr id="21" name="Google Shape;287;p42">
            <a:extLst>
              <a:ext uri="{FF2B5EF4-FFF2-40B4-BE49-F238E27FC236}">
                <a16:creationId xmlns:a16="http://schemas.microsoft.com/office/drawing/2014/main" id="{9E94CCD8-1E76-394C-8A14-474048175C91}"/>
              </a:ext>
            </a:extLst>
          </p:cNvPr>
          <p:cNvSpPr/>
          <p:nvPr/>
        </p:nvSpPr>
        <p:spPr>
          <a:xfrm>
            <a:off x="213759" y="1893717"/>
            <a:ext cx="3966356" cy="29376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2643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5" name="Google Shape;590;p56">
            <a:extLst>
              <a:ext uri="{FF2B5EF4-FFF2-40B4-BE49-F238E27FC236}">
                <a16:creationId xmlns:a16="http://schemas.microsoft.com/office/drawing/2014/main" id="{2E6FC1AD-C4AE-D94E-897A-BAF6A8FA4D73}"/>
              </a:ext>
            </a:extLst>
          </p:cNvPr>
          <p:cNvSpPr txBox="1">
            <a:spLocks/>
          </p:cNvSpPr>
          <p:nvPr/>
        </p:nvSpPr>
        <p:spPr>
          <a:xfrm>
            <a:off x="606287" y="417650"/>
            <a:ext cx="2530038" cy="409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Montserrat Black"/>
              <a:buNone/>
              <a:defRPr sz="3600" b="0" i="0" u="none" strike="noStrike" cap="none">
                <a:solidFill>
                  <a:schemeClr val="lt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9pPr>
          </a:lstStyle>
          <a:p>
            <a:pPr algn="l"/>
            <a:r>
              <a:rPr lang="en-US" sz="3000" dirty="0">
                <a:solidFill>
                  <a:schemeClr val="accent1"/>
                </a:solidFill>
              </a:rPr>
              <a:t>Appendix</a:t>
            </a:r>
          </a:p>
        </p:txBody>
      </p:sp>
      <p:cxnSp>
        <p:nvCxnSpPr>
          <p:cNvPr id="6" name="Google Shape;591;p56">
            <a:extLst>
              <a:ext uri="{FF2B5EF4-FFF2-40B4-BE49-F238E27FC236}">
                <a16:creationId xmlns:a16="http://schemas.microsoft.com/office/drawing/2014/main" id="{DDF54674-B857-EB42-8BB4-961EB1CF8498}"/>
              </a:ext>
            </a:extLst>
          </p:cNvPr>
          <p:cNvCxnSpPr/>
          <p:nvPr/>
        </p:nvCxnSpPr>
        <p:spPr>
          <a:xfrm>
            <a:off x="-6103" y="1360875"/>
            <a:ext cx="2919600" cy="0"/>
          </a:xfrm>
          <a:prstGeom prst="straightConnector1">
            <a:avLst/>
          </a:prstGeom>
          <a:noFill/>
          <a:ln w="9525" cap="flat" cmpd="sng">
            <a:solidFill>
              <a:schemeClr val="accent1"/>
            </a:solidFill>
            <a:prstDash val="solid"/>
            <a:round/>
            <a:headEnd type="none" w="med" len="med"/>
            <a:tailEnd type="none" w="med" len="med"/>
          </a:ln>
        </p:spPr>
      </p:cxnSp>
      <p:cxnSp>
        <p:nvCxnSpPr>
          <p:cNvPr id="7" name="Google Shape;592;p56">
            <a:extLst>
              <a:ext uri="{FF2B5EF4-FFF2-40B4-BE49-F238E27FC236}">
                <a16:creationId xmlns:a16="http://schemas.microsoft.com/office/drawing/2014/main" id="{BB85812A-248A-2849-8D7F-F3A98394D9AD}"/>
              </a:ext>
            </a:extLst>
          </p:cNvPr>
          <p:cNvCxnSpPr/>
          <p:nvPr/>
        </p:nvCxnSpPr>
        <p:spPr>
          <a:xfrm>
            <a:off x="-6103" y="3565225"/>
            <a:ext cx="2919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0243800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1"/>
          <p:cNvSpPr txBox="1">
            <a:spLocks noGrp="1"/>
          </p:cNvSpPr>
          <p:nvPr>
            <p:ph type="title"/>
          </p:nvPr>
        </p:nvSpPr>
        <p:spPr>
          <a:xfrm>
            <a:off x="1214550" y="1292375"/>
            <a:ext cx="2808000" cy="50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270" name="Google Shape;270;p41"/>
          <p:cNvSpPr txBox="1">
            <a:spLocks noGrp="1"/>
          </p:cNvSpPr>
          <p:nvPr>
            <p:ph type="body" idx="1"/>
          </p:nvPr>
        </p:nvSpPr>
        <p:spPr>
          <a:xfrm>
            <a:off x="1214550" y="2101825"/>
            <a:ext cx="2808000" cy="174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 The planet’s name has nothing to do with the liquid metal</a:t>
            </a:r>
            <a:endParaRPr/>
          </a:p>
          <a:p>
            <a:pPr marL="0" lvl="0" indent="0" algn="l" rtl="0">
              <a:spcBef>
                <a:spcPts val="1600"/>
              </a:spcBef>
              <a:spcAft>
                <a:spcPts val="1600"/>
              </a:spcAft>
              <a:buNone/>
            </a:pPr>
            <a:endParaRPr/>
          </a:p>
        </p:txBody>
      </p:sp>
      <p:sp>
        <p:nvSpPr>
          <p:cNvPr id="271" name="Google Shape;271;p41"/>
          <p:cNvSpPr txBox="1">
            <a:spLocks noGrp="1"/>
          </p:cNvSpPr>
          <p:nvPr>
            <p:ph type="ctrTitle" idx="4294967295"/>
          </p:nvPr>
        </p:nvSpPr>
        <p:spPr>
          <a:xfrm>
            <a:off x="5260874" y="2711550"/>
            <a:ext cx="2535000" cy="6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0">
                <a:solidFill>
                  <a:schemeClr val="lt1"/>
                </a:solidFill>
              </a:rPr>
              <a:t>TRANSPORT </a:t>
            </a:r>
            <a:r>
              <a:rPr lang="en" sz="1800">
                <a:solidFill>
                  <a:schemeClr val="lt1"/>
                </a:solidFill>
              </a:rPr>
              <a:t>APP</a:t>
            </a:r>
            <a:endParaRPr sz="1800">
              <a:solidFill>
                <a:schemeClr val="lt1"/>
              </a:solidFill>
            </a:endParaRPr>
          </a:p>
        </p:txBody>
      </p:sp>
      <p:grpSp>
        <p:nvGrpSpPr>
          <p:cNvPr id="272" name="Google Shape;272;p41"/>
          <p:cNvGrpSpPr/>
          <p:nvPr/>
        </p:nvGrpSpPr>
        <p:grpSpPr>
          <a:xfrm>
            <a:off x="6108180" y="1750328"/>
            <a:ext cx="840385" cy="836425"/>
            <a:chOff x="1178525" y="238125"/>
            <a:chExt cx="5262275" cy="5237475"/>
          </a:xfrm>
        </p:grpSpPr>
        <p:sp>
          <p:nvSpPr>
            <p:cNvPr id="273" name="Google Shape;273;p41"/>
            <p:cNvSpPr/>
            <p:nvPr/>
          </p:nvSpPr>
          <p:spPr>
            <a:xfrm>
              <a:off x="1178525" y="238125"/>
              <a:ext cx="5262275" cy="5237475"/>
            </a:xfrm>
            <a:custGeom>
              <a:avLst/>
              <a:gdLst/>
              <a:ahLst/>
              <a:cxnLst/>
              <a:rect l="l" t="t" r="r" b="b"/>
              <a:pathLst>
                <a:path w="210491" h="209499" extrusionOk="0">
                  <a:moveTo>
                    <a:pt x="104753" y="43457"/>
                  </a:moveTo>
                  <a:cubicBezTo>
                    <a:pt x="138546" y="43457"/>
                    <a:pt x="166039" y="70955"/>
                    <a:pt x="166039" y="104749"/>
                  </a:cubicBezTo>
                  <a:cubicBezTo>
                    <a:pt x="166039" y="138546"/>
                    <a:pt x="138546" y="166043"/>
                    <a:pt x="104753" y="166043"/>
                  </a:cubicBezTo>
                  <a:cubicBezTo>
                    <a:pt x="70954" y="166042"/>
                    <a:pt x="43460" y="138544"/>
                    <a:pt x="43460" y="104748"/>
                  </a:cubicBezTo>
                  <a:cubicBezTo>
                    <a:pt x="43460" y="70954"/>
                    <a:pt x="70954" y="43457"/>
                    <a:pt x="104753" y="43457"/>
                  </a:cubicBezTo>
                  <a:close/>
                  <a:moveTo>
                    <a:pt x="104751" y="0"/>
                  </a:moveTo>
                  <a:cubicBezTo>
                    <a:pt x="46990" y="0"/>
                    <a:pt x="0" y="46989"/>
                    <a:pt x="0" y="104748"/>
                  </a:cubicBezTo>
                  <a:cubicBezTo>
                    <a:pt x="0" y="162509"/>
                    <a:pt x="46992" y="209499"/>
                    <a:pt x="104751" y="209499"/>
                  </a:cubicBezTo>
                  <a:lnTo>
                    <a:pt x="210491" y="209499"/>
                  </a:lnTo>
                  <a:lnTo>
                    <a:pt x="209500" y="104748"/>
                  </a:lnTo>
                  <a:cubicBezTo>
                    <a:pt x="209500" y="46989"/>
                    <a:pt x="162512" y="0"/>
                    <a:pt x="104751" y="0"/>
                  </a:cubicBezTo>
                  <a:close/>
                </a:path>
              </a:pathLst>
            </a:custGeom>
            <a:solidFill>
              <a:srgbClr val="D5B9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p:nvPr/>
          </p:nvSpPr>
          <p:spPr>
            <a:xfrm>
              <a:off x="2037350" y="1096875"/>
              <a:ext cx="3519825" cy="3519975"/>
            </a:xfrm>
            <a:custGeom>
              <a:avLst/>
              <a:gdLst/>
              <a:ahLst/>
              <a:cxnLst/>
              <a:rect l="l" t="t" r="r" b="b"/>
              <a:pathLst>
                <a:path w="140793" h="140799" extrusionOk="0">
                  <a:moveTo>
                    <a:pt x="70398" y="18214"/>
                  </a:moveTo>
                  <a:cubicBezTo>
                    <a:pt x="99171" y="18214"/>
                    <a:pt x="122579" y="41622"/>
                    <a:pt x="122579" y="70398"/>
                  </a:cubicBezTo>
                  <a:cubicBezTo>
                    <a:pt x="122579" y="99174"/>
                    <a:pt x="99172" y="122585"/>
                    <a:pt x="70398" y="122585"/>
                  </a:cubicBezTo>
                  <a:cubicBezTo>
                    <a:pt x="41626" y="122585"/>
                    <a:pt x="18214" y="99173"/>
                    <a:pt x="18214" y="70398"/>
                  </a:cubicBezTo>
                  <a:cubicBezTo>
                    <a:pt x="18214" y="41622"/>
                    <a:pt x="41625" y="18214"/>
                    <a:pt x="70398" y="18214"/>
                  </a:cubicBezTo>
                  <a:close/>
                  <a:moveTo>
                    <a:pt x="70398" y="0"/>
                  </a:moveTo>
                  <a:cubicBezTo>
                    <a:pt x="31580" y="0"/>
                    <a:pt x="1" y="31579"/>
                    <a:pt x="1" y="70398"/>
                  </a:cubicBezTo>
                  <a:cubicBezTo>
                    <a:pt x="1" y="109216"/>
                    <a:pt x="31580" y="140798"/>
                    <a:pt x="70398" y="140798"/>
                  </a:cubicBezTo>
                  <a:cubicBezTo>
                    <a:pt x="109213" y="140798"/>
                    <a:pt x="140792" y="109216"/>
                    <a:pt x="140792" y="70398"/>
                  </a:cubicBezTo>
                  <a:cubicBezTo>
                    <a:pt x="140792" y="31580"/>
                    <a:pt x="109213" y="0"/>
                    <a:pt x="70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3"/>
          <p:cNvSpPr txBox="1">
            <a:spLocks noGrp="1"/>
          </p:cNvSpPr>
          <p:nvPr>
            <p:ph type="title"/>
          </p:nvPr>
        </p:nvSpPr>
        <p:spPr>
          <a:xfrm>
            <a:off x="1402475" y="1678950"/>
            <a:ext cx="24144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295" name="Google Shape;295;p43"/>
          <p:cNvSpPr txBox="1">
            <a:spLocks noGrp="1"/>
          </p:cNvSpPr>
          <p:nvPr>
            <p:ph type="subTitle" idx="1"/>
          </p:nvPr>
        </p:nvSpPr>
        <p:spPr>
          <a:xfrm>
            <a:off x="1316825" y="2186850"/>
            <a:ext cx="2585700" cy="127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the biggest planet in the Solar System and the fourth-brightest object in the sky</a:t>
            </a:r>
            <a:endParaRPr/>
          </a:p>
        </p:txBody>
      </p:sp>
      <p:sp>
        <p:nvSpPr>
          <p:cNvPr id="296" name="Google Shape;296;p43"/>
          <p:cNvSpPr txBox="1">
            <a:spLocks noGrp="1"/>
          </p:cNvSpPr>
          <p:nvPr>
            <p:ph type="title" idx="2"/>
          </p:nvPr>
        </p:nvSpPr>
        <p:spPr>
          <a:xfrm>
            <a:off x="5327125" y="1678950"/>
            <a:ext cx="24144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sp>
        <p:nvSpPr>
          <p:cNvPr id="297" name="Google Shape;297;p43"/>
          <p:cNvSpPr txBox="1">
            <a:spLocks noGrp="1"/>
          </p:cNvSpPr>
          <p:nvPr>
            <p:ph type="subTitle" idx="3"/>
          </p:nvPr>
        </p:nvSpPr>
        <p:spPr>
          <a:xfrm>
            <a:off x="5241475" y="2186850"/>
            <a:ext cx="2585700" cy="127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a:t>
            </a:r>
            <a:endParaRPr/>
          </a:p>
          <a:p>
            <a:pPr marL="0" lvl="0" indent="0" algn="ctr" rtl="0">
              <a:spcBef>
                <a:spcPts val="0"/>
              </a:spcBef>
              <a:spcAft>
                <a:spcPts val="0"/>
              </a:spcAft>
              <a:buNone/>
            </a:pPr>
            <a:r>
              <a:rPr lang="en"/>
              <a:t>terribly hot, even hotter than Mercury</a:t>
            </a:r>
            <a:endParaRPr/>
          </a:p>
        </p:txBody>
      </p:sp>
      <p:cxnSp>
        <p:nvCxnSpPr>
          <p:cNvPr id="298" name="Google Shape;298;p43"/>
          <p:cNvCxnSpPr/>
          <p:nvPr/>
        </p:nvCxnSpPr>
        <p:spPr>
          <a:xfrm>
            <a:off x="4572000" y="1311300"/>
            <a:ext cx="0" cy="2520900"/>
          </a:xfrm>
          <a:prstGeom prst="straightConnector1">
            <a:avLst/>
          </a:prstGeom>
          <a:noFill/>
          <a:ln w="9525" cap="flat" cmpd="sng">
            <a:solidFill>
              <a:srgbClr val="D5B96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4"/>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SWOT ANALYSIS</a:t>
            </a:r>
            <a:endParaRPr/>
          </a:p>
        </p:txBody>
      </p:sp>
      <p:sp>
        <p:nvSpPr>
          <p:cNvPr id="304" name="Google Shape;304;p44"/>
          <p:cNvSpPr txBox="1">
            <a:spLocks noGrp="1"/>
          </p:cNvSpPr>
          <p:nvPr>
            <p:ph type="ctrTitle" idx="2"/>
          </p:nvPr>
        </p:nvSpPr>
        <p:spPr>
          <a:xfrm>
            <a:off x="615800" y="2857175"/>
            <a:ext cx="1832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STRENGTHS</a:t>
            </a:r>
            <a:endParaRPr/>
          </a:p>
        </p:txBody>
      </p:sp>
      <p:sp>
        <p:nvSpPr>
          <p:cNvPr id="305" name="Google Shape;305;p44"/>
          <p:cNvSpPr txBox="1">
            <a:spLocks noGrp="1"/>
          </p:cNvSpPr>
          <p:nvPr>
            <p:ph type="subTitle" idx="1"/>
          </p:nvPr>
        </p:nvSpPr>
        <p:spPr>
          <a:xfrm>
            <a:off x="615800" y="3480476"/>
            <a:ext cx="18321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306" name="Google Shape;306;p44"/>
          <p:cNvSpPr txBox="1">
            <a:spLocks noGrp="1"/>
          </p:cNvSpPr>
          <p:nvPr>
            <p:ph type="ctrTitle" idx="3"/>
          </p:nvPr>
        </p:nvSpPr>
        <p:spPr>
          <a:xfrm>
            <a:off x="2642565" y="1746091"/>
            <a:ext cx="1832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WEAKNESSES</a:t>
            </a:r>
            <a:endParaRPr/>
          </a:p>
        </p:txBody>
      </p:sp>
      <p:sp>
        <p:nvSpPr>
          <p:cNvPr id="307" name="Google Shape;307;p44"/>
          <p:cNvSpPr txBox="1">
            <a:spLocks noGrp="1"/>
          </p:cNvSpPr>
          <p:nvPr>
            <p:ph type="subTitle" idx="4"/>
          </p:nvPr>
        </p:nvSpPr>
        <p:spPr>
          <a:xfrm>
            <a:off x="2642575" y="2369391"/>
            <a:ext cx="1832100" cy="9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a:p>
            <a:pPr marL="0" lvl="0" indent="0" algn="ctr" rtl="0">
              <a:spcBef>
                <a:spcPts val="0"/>
              </a:spcBef>
              <a:spcAft>
                <a:spcPts val="0"/>
              </a:spcAft>
              <a:buNone/>
            </a:pPr>
            <a:endParaRPr/>
          </a:p>
        </p:txBody>
      </p:sp>
      <p:sp>
        <p:nvSpPr>
          <p:cNvPr id="308" name="Google Shape;308;p44"/>
          <p:cNvSpPr txBox="1">
            <a:spLocks noGrp="1"/>
          </p:cNvSpPr>
          <p:nvPr>
            <p:ph type="ctrTitle" idx="5"/>
          </p:nvPr>
        </p:nvSpPr>
        <p:spPr>
          <a:xfrm>
            <a:off x="4595225" y="2857175"/>
            <a:ext cx="19839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OPPORTUNITIES</a:t>
            </a:r>
            <a:endParaRPr/>
          </a:p>
        </p:txBody>
      </p:sp>
      <p:sp>
        <p:nvSpPr>
          <p:cNvPr id="309" name="Google Shape;309;p44"/>
          <p:cNvSpPr txBox="1">
            <a:spLocks noGrp="1"/>
          </p:cNvSpPr>
          <p:nvPr>
            <p:ph type="subTitle" idx="6"/>
          </p:nvPr>
        </p:nvSpPr>
        <p:spPr>
          <a:xfrm>
            <a:off x="4669331" y="3480476"/>
            <a:ext cx="18321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our Solar System</a:t>
            </a:r>
            <a:endParaRPr/>
          </a:p>
        </p:txBody>
      </p:sp>
      <p:sp>
        <p:nvSpPr>
          <p:cNvPr id="310" name="Google Shape;310;p44"/>
          <p:cNvSpPr txBox="1">
            <a:spLocks noGrp="1"/>
          </p:cNvSpPr>
          <p:nvPr>
            <p:ph type="ctrTitle" idx="7"/>
          </p:nvPr>
        </p:nvSpPr>
        <p:spPr>
          <a:xfrm>
            <a:off x="6696096" y="1746091"/>
            <a:ext cx="1832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THREATS</a:t>
            </a:r>
            <a:endParaRPr/>
          </a:p>
        </p:txBody>
      </p:sp>
      <p:sp>
        <p:nvSpPr>
          <p:cNvPr id="311" name="Google Shape;311;p44"/>
          <p:cNvSpPr txBox="1">
            <a:spLocks noGrp="1"/>
          </p:cNvSpPr>
          <p:nvPr>
            <p:ph type="subTitle" idx="8"/>
          </p:nvPr>
        </p:nvSpPr>
        <p:spPr>
          <a:xfrm>
            <a:off x="6696102" y="2369391"/>
            <a:ext cx="1832100" cy="9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312" name="Google Shape;312;p44"/>
          <p:cNvSpPr/>
          <p:nvPr/>
        </p:nvSpPr>
        <p:spPr>
          <a:xfrm>
            <a:off x="1250300" y="1995725"/>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4"/>
          <p:cNvSpPr/>
          <p:nvPr/>
        </p:nvSpPr>
        <p:spPr>
          <a:xfrm>
            <a:off x="3277063" y="3620375"/>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4"/>
          <p:cNvSpPr/>
          <p:nvPr/>
        </p:nvSpPr>
        <p:spPr>
          <a:xfrm>
            <a:off x="5303838" y="1995725"/>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4"/>
          <p:cNvSpPr/>
          <p:nvPr/>
        </p:nvSpPr>
        <p:spPr>
          <a:xfrm>
            <a:off x="7330588" y="3620375"/>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6" name="Google Shape;316;p44"/>
          <p:cNvCxnSpPr>
            <a:stCxn id="312" idx="4"/>
            <a:endCxn id="304" idx="0"/>
          </p:cNvCxnSpPr>
          <p:nvPr/>
        </p:nvCxnSpPr>
        <p:spPr>
          <a:xfrm>
            <a:off x="1531850" y="2558825"/>
            <a:ext cx="0" cy="298500"/>
          </a:xfrm>
          <a:prstGeom prst="straightConnector1">
            <a:avLst/>
          </a:prstGeom>
          <a:noFill/>
          <a:ln w="9525" cap="flat" cmpd="sng">
            <a:solidFill>
              <a:srgbClr val="D5B961"/>
            </a:solidFill>
            <a:prstDash val="solid"/>
            <a:round/>
            <a:headEnd type="none" w="med" len="med"/>
            <a:tailEnd type="none" w="med" len="med"/>
          </a:ln>
        </p:spPr>
      </p:cxnSp>
      <p:cxnSp>
        <p:nvCxnSpPr>
          <p:cNvPr id="317" name="Google Shape;317;p44"/>
          <p:cNvCxnSpPr>
            <a:stCxn id="307" idx="2"/>
            <a:endCxn id="313" idx="0"/>
          </p:cNvCxnSpPr>
          <p:nvPr/>
        </p:nvCxnSpPr>
        <p:spPr>
          <a:xfrm>
            <a:off x="3558625" y="3362991"/>
            <a:ext cx="0" cy="257400"/>
          </a:xfrm>
          <a:prstGeom prst="straightConnector1">
            <a:avLst/>
          </a:prstGeom>
          <a:noFill/>
          <a:ln w="9525" cap="flat" cmpd="sng">
            <a:solidFill>
              <a:srgbClr val="D5B961"/>
            </a:solidFill>
            <a:prstDash val="solid"/>
            <a:round/>
            <a:headEnd type="none" w="med" len="med"/>
            <a:tailEnd type="none" w="med" len="med"/>
          </a:ln>
        </p:spPr>
      </p:cxnSp>
      <p:cxnSp>
        <p:nvCxnSpPr>
          <p:cNvPr id="318" name="Google Shape;318;p44"/>
          <p:cNvCxnSpPr>
            <a:stCxn id="314" idx="4"/>
            <a:endCxn id="308" idx="0"/>
          </p:cNvCxnSpPr>
          <p:nvPr/>
        </p:nvCxnSpPr>
        <p:spPr>
          <a:xfrm>
            <a:off x="5585388" y="2558825"/>
            <a:ext cx="1800" cy="298500"/>
          </a:xfrm>
          <a:prstGeom prst="straightConnector1">
            <a:avLst/>
          </a:prstGeom>
          <a:noFill/>
          <a:ln w="9525" cap="flat" cmpd="sng">
            <a:solidFill>
              <a:srgbClr val="D5B961"/>
            </a:solidFill>
            <a:prstDash val="solid"/>
            <a:round/>
            <a:headEnd type="none" w="med" len="med"/>
            <a:tailEnd type="none" w="med" len="med"/>
          </a:ln>
        </p:spPr>
      </p:cxnSp>
      <p:cxnSp>
        <p:nvCxnSpPr>
          <p:cNvPr id="319" name="Google Shape;319;p44"/>
          <p:cNvCxnSpPr>
            <a:stCxn id="311" idx="2"/>
            <a:endCxn id="315" idx="0"/>
          </p:cNvCxnSpPr>
          <p:nvPr/>
        </p:nvCxnSpPr>
        <p:spPr>
          <a:xfrm>
            <a:off x="7612152" y="3362991"/>
            <a:ext cx="0" cy="257400"/>
          </a:xfrm>
          <a:prstGeom prst="straightConnector1">
            <a:avLst/>
          </a:prstGeom>
          <a:noFill/>
          <a:ln w="9525" cap="flat" cmpd="sng">
            <a:solidFill>
              <a:srgbClr val="D5B961"/>
            </a:solidFill>
            <a:prstDash val="solid"/>
            <a:round/>
            <a:headEnd type="none" w="med" len="med"/>
            <a:tailEnd type="none" w="med" len="med"/>
          </a:ln>
        </p:spPr>
      </p:cxnSp>
      <p:grpSp>
        <p:nvGrpSpPr>
          <p:cNvPr id="320" name="Google Shape;320;p44"/>
          <p:cNvGrpSpPr/>
          <p:nvPr/>
        </p:nvGrpSpPr>
        <p:grpSpPr>
          <a:xfrm>
            <a:off x="1351668" y="2105545"/>
            <a:ext cx="360356" cy="343462"/>
            <a:chOff x="6870193" y="2295620"/>
            <a:chExt cx="360356" cy="343462"/>
          </a:xfrm>
        </p:grpSpPr>
        <p:sp>
          <p:nvSpPr>
            <p:cNvPr id="321" name="Google Shape;321;p4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 name="Google Shape;323;p44"/>
          <p:cNvGrpSpPr/>
          <p:nvPr/>
        </p:nvGrpSpPr>
        <p:grpSpPr>
          <a:xfrm>
            <a:off x="3392233" y="3784894"/>
            <a:ext cx="332761" cy="234066"/>
            <a:chOff x="7989683" y="2350207"/>
            <a:chExt cx="332761" cy="234066"/>
          </a:xfrm>
        </p:grpSpPr>
        <p:sp>
          <p:nvSpPr>
            <p:cNvPr id="324" name="Google Shape;324;p4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44"/>
          <p:cNvGrpSpPr/>
          <p:nvPr/>
        </p:nvGrpSpPr>
        <p:grpSpPr>
          <a:xfrm>
            <a:off x="7421952" y="3720366"/>
            <a:ext cx="380393" cy="363118"/>
            <a:chOff x="4126815" y="2760704"/>
            <a:chExt cx="380393" cy="363118"/>
          </a:xfrm>
        </p:grpSpPr>
        <p:sp>
          <p:nvSpPr>
            <p:cNvPr id="331" name="Google Shape;331;p4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 name="Google Shape;335;p44"/>
          <p:cNvSpPr/>
          <p:nvPr/>
        </p:nvSpPr>
        <p:spPr>
          <a:xfrm>
            <a:off x="5470433" y="20952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46"/>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PLANS</a:t>
            </a:r>
            <a:endParaRPr/>
          </a:p>
        </p:txBody>
      </p:sp>
      <p:sp>
        <p:nvSpPr>
          <p:cNvPr id="350" name="Google Shape;350;p46"/>
          <p:cNvSpPr/>
          <p:nvPr/>
        </p:nvSpPr>
        <p:spPr>
          <a:xfrm>
            <a:off x="1033050" y="2442950"/>
            <a:ext cx="1725000" cy="163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6"/>
          <p:cNvSpPr/>
          <p:nvPr/>
        </p:nvSpPr>
        <p:spPr>
          <a:xfrm>
            <a:off x="1567800" y="1373675"/>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6"/>
          <p:cNvSpPr/>
          <p:nvPr/>
        </p:nvSpPr>
        <p:spPr>
          <a:xfrm>
            <a:off x="1033050" y="4253875"/>
            <a:ext cx="1725000" cy="3747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ontserrat Light"/>
                <a:ea typeface="Montserrat Light"/>
                <a:cs typeface="Montserrat Light"/>
                <a:sym typeface="Montserrat Light"/>
              </a:rPr>
              <a:t>$19.99</a:t>
            </a:r>
            <a:endParaRPr>
              <a:latin typeface="Montserrat Light"/>
              <a:ea typeface="Montserrat Light"/>
              <a:cs typeface="Montserrat Light"/>
              <a:sym typeface="Montserrat Light"/>
            </a:endParaRPr>
          </a:p>
        </p:txBody>
      </p:sp>
      <p:cxnSp>
        <p:nvCxnSpPr>
          <p:cNvPr id="353" name="Google Shape;353;p46"/>
          <p:cNvCxnSpPr>
            <a:stCxn id="351" idx="4"/>
            <a:endCxn id="350" idx="0"/>
          </p:cNvCxnSpPr>
          <p:nvPr/>
        </p:nvCxnSpPr>
        <p:spPr>
          <a:xfrm>
            <a:off x="1895550" y="2029175"/>
            <a:ext cx="0" cy="413700"/>
          </a:xfrm>
          <a:prstGeom prst="straightConnector1">
            <a:avLst/>
          </a:prstGeom>
          <a:noFill/>
          <a:ln w="9525" cap="flat" cmpd="sng">
            <a:solidFill>
              <a:schemeClr val="accent1"/>
            </a:solidFill>
            <a:prstDash val="solid"/>
            <a:round/>
            <a:headEnd type="none" w="med" len="med"/>
            <a:tailEnd type="none" w="med" len="med"/>
          </a:ln>
        </p:spPr>
      </p:cxnSp>
      <p:cxnSp>
        <p:nvCxnSpPr>
          <p:cNvPr id="354" name="Google Shape;354;p46"/>
          <p:cNvCxnSpPr>
            <a:stCxn id="350" idx="2"/>
            <a:endCxn id="352" idx="0"/>
          </p:cNvCxnSpPr>
          <p:nvPr/>
        </p:nvCxnSpPr>
        <p:spPr>
          <a:xfrm>
            <a:off x="1895550" y="4082150"/>
            <a:ext cx="0" cy="171600"/>
          </a:xfrm>
          <a:prstGeom prst="straightConnector1">
            <a:avLst/>
          </a:prstGeom>
          <a:noFill/>
          <a:ln w="9525" cap="flat" cmpd="sng">
            <a:solidFill>
              <a:schemeClr val="accent1"/>
            </a:solidFill>
            <a:prstDash val="solid"/>
            <a:round/>
            <a:headEnd type="none" w="med" len="med"/>
            <a:tailEnd type="none" w="med" len="med"/>
          </a:ln>
        </p:spPr>
      </p:cxnSp>
      <p:sp>
        <p:nvSpPr>
          <p:cNvPr id="355" name="Google Shape;355;p46"/>
          <p:cNvSpPr txBox="1">
            <a:spLocks noGrp="1"/>
          </p:cNvSpPr>
          <p:nvPr>
            <p:ph type="title"/>
          </p:nvPr>
        </p:nvSpPr>
        <p:spPr>
          <a:xfrm>
            <a:off x="1279200" y="2668638"/>
            <a:ext cx="1232700" cy="33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BASIC</a:t>
            </a:r>
            <a:endParaRPr sz="1400"/>
          </a:p>
        </p:txBody>
      </p:sp>
      <p:sp>
        <p:nvSpPr>
          <p:cNvPr id="356" name="Google Shape;356;p46"/>
          <p:cNvSpPr txBox="1">
            <a:spLocks noGrp="1"/>
          </p:cNvSpPr>
          <p:nvPr>
            <p:ph type="subTitle" idx="4294967295"/>
          </p:nvPr>
        </p:nvSpPr>
        <p:spPr>
          <a:xfrm>
            <a:off x="1074300" y="3075225"/>
            <a:ext cx="1642500" cy="835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Feature 1</a:t>
            </a:r>
            <a:br>
              <a:rPr lang="en" sz="1400"/>
            </a:br>
            <a:r>
              <a:rPr lang="en" sz="1400"/>
              <a:t>Feature 2</a:t>
            </a:r>
            <a:br>
              <a:rPr lang="en" sz="1400"/>
            </a:br>
            <a:r>
              <a:rPr lang="en" sz="1400"/>
              <a:t>Feature 3</a:t>
            </a:r>
            <a:endParaRPr sz="1400"/>
          </a:p>
        </p:txBody>
      </p:sp>
      <p:sp>
        <p:nvSpPr>
          <p:cNvPr id="357" name="Google Shape;357;p46"/>
          <p:cNvSpPr/>
          <p:nvPr/>
        </p:nvSpPr>
        <p:spPr>
          <a:xfrm>
            <a:off x="3709500" y="2442950"/>
            <a:ext cx="1725000" cy="163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6"/>
          <p:cNvSpPr/>
          <p:nvPr/>
        </p:nvSpPr>
        <p:spPr>
          <a:xfrm>
            <a:off x="4244250" y="1373675"/>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6"/>
          <p:cNvSpPr/>
          <p:nvPr/>
        </p:nvSpPr>
        <p:spPr>
          <a:xfrm>
            <a:off x="3709500" y="4253875"/>
            <a:ext cx="1725000" cy="3747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ontserrat Light"/>
                <a:ea typeface="Montserrat Light"/>
                <a:cs typeface="Montserrat Light"/>
                <a:sym typeface="Montserrat Light"/>
              </a:rPr>
              <a:t>$39.99</a:t>
            </a:r>
            <a:endParaRPr>
              <a:latin typeface="Montserrat Light"/>
              <a:ea typeface="Montserrat Light"/>
              <a:cs typeface="Montserrat Light"/>
              <a:sym typeface="Montserrat Light"/>
            </a:endParaRPr>
          </a:p>
        </p:txBody>
      </p:sp>
      <p:cxnSp>
        <p:nvCxnSpPr>
          <p:cNvPr id="360" name="Google Shape;360;p46"/>
          <p:cNvCxnSpPr>
            <a:stCxn id="358" idx="4"/>
            <a:endCxn id="357" idx="0"/>
          </p:cNvCxnSpPr>
          <p:nvPr/>
        </p:nvCxnSpPr>
        <p:spPr>
          <a:xfrm>
            <a:off x="4572000" y="2029175"/>
            <a:ext cx="0" cy="413700"/>
          </a:xfrm>
          <a:prstGeom prst="straightConnector1">
            <a:avLst/>
          </a:prstGeom>
          <a:noFill/>
          <a:ln w="9525" cap="flat" cmpd="sng">
            <a:solidFill>
              <a:schemeClr val="accent1"/>
            </a:solidFill>
            <a:prstDash val="solid"/>
            <a:round/>
            <a:headEnd type="none" w="med" len="med"/>
            <a:tailEnd type="none" w="med" len="med"/>
          </a:ln>
        </p:spPr>
      </p:cxnSp>
      <p:cxnSp>
        <p:nvCxnSpPr>
          <p:cNvPr id="361" name="Google Shape;361;p46"/>
          <p:cNvCxnSpPr>
            <a:stCxn id="357" idx="2"/>
            <a:endCxn id="359" idx="0"/>
          </p:cNvCxnSpPr>
          <p:nvPr/>
        </p:nvCxnSpPr>
        <p:spPr>
          <a:xfrm>
            <a:off x="4572000" y="4082150"/>
            <a:ext cx="0" cy="171600"/>
          </a:xfrm>
          <a:prstGeom prst="straightConnector1">
            <a:avLst/>
          </a:prstGeom>
          <a:noFill/>
          <a:ln w="9525" cap="flat" cmpd="sng">
            <a:solidFill>
              <a:schemeClr val="accent1"/>
            </a:solidFill>
            <a:prstDash val="solid"/>
            <a:round/>
            <a:headEnd type="none" w="med" len="med"/>
            <a:tailEnd type="none" w="med" len="med"/>
          </a:ln>
        </p:spPr>
      </p:cxnSp>
      <p:sp>
        <p:nvSpPr>
          <p:cNvPr id="362" name="Google Shape;362;p46"/>
          <p:cNvSpPr txBox="1">
            <a:spLocks noGrp="1"/>
          </p:cNvSpPr>
          <p:nvPr>
            <p:ph type="title"/>
          </p:nvPr>
        </p:nvSpPr>
        <p:spPr>
          <a:xfrm>
            <a:off x="3935025" y="2668638"/>
            <a:ext cx="1232700" cy="33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PRO</a:t>
            </a:r>
            <a:endParaRPr sz="1400"/>
          </a:p>
        </p:txBody>
      </p:sp>
      <p:sp>
        <p:nvSpPr>
          <p:cNvPr id="363" name="Google Shape;363;p46"/>
          <p:cNvSpPr txBox="1">
            <a:spLocks noGrp="1"/>
          </p:cNvSpPr>
          <p:nvPr>
            <p:ph type="subTitle" idx="4294967295"/>
          </p:nvPr>
        </p:nvSpPr>
        <p:spPr>
          <a:xfrm>
            <a:off x="3730125" y="3075225"/>
            <a:ext cx="1642500" cy="835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Feature 1</a:t>
            </a:r>
            <a:br>
              <a:rPr lang="en" sz="1400"/>
            </a:br>
            <a:r>
              <a:rPr lang="en" sz="1400"/>
              <a:t>Feature 2</a:t>
            </a:r>
            <a:br>
              <a:rPr lang="en" sz="1400"/>
            </a:br>
            <a:r>
              <a:rPr lang="en" sz="1400"/>
              <a:t>Feature 3</a:t>
            </a:r>
            <a:endParaRPr sz="1400"/>
          </a:p>
        </p:txBody>
      </p:sp>
      <p:sp>
        <p:nvSpPr>
          <p:cNvPr id="364" name="Google Shape;364;p46"/>
          <p:cNvSpPr/>
          <p:nvPr/>
        </p:nvSpPr>
        <p:spPr>
          <a:xfrm>
            <a:off x="6385950" y="2442950"/>
            <a:ext cx="1725000" cy="163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6"/>
          <p:cNvSpPr/>
          <p:nvPr/>
        </p:nvSpPr>
        <p:spPr>
          <a:xfrm>
            <a:off x="6920700" y="1373675"/>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6"/>
          <p:cNvSpPr/>
          <p:nvPr/>
        </p:nvSpPr>
        <p:spPr>
          <a:xfrm>
            <a:off x="6385950" y="4253875"/>
            <a:ext cx="1725000" cy="3747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Montserrat Light"/>
                <a:ea typeface="Montserrat Light"/>
                <a:cs typeface="Montserrat Light"/>
                <a:sym typeface="Montserrat Light"/>
              </a:rPr>
              <a:t>$79.99</a:t>
            </a:r>
            <a:endParaRPr>
              <a:latin typeface="Montserrat Light"/>
              <a:ea typeface="Montserrat Light"/>
              <a:cs typeface="Montserrat Light"/>
              <a:sym typeface="Montserrat Light"/>
            </a:endParaRPr>
          </a:p>
        </p:txBody>
      </p:sp>
      <p:cxnSp>
        <p:nvCxnSpPr>
          <p:cNvPr id="367" name="Google Shape;367;p46"/>
          <p:cNvCxnSpPr>
            <a:stCxn id="365" idx="4"/>
            <a:endCxn id="364" idx="0"/>
          </p:cNvCxnSpPr>
          <p:nvPr/>
        </p:nvCxnSpPr>
        <p:spPr>
          <a:xfrm>
            <a:off x="7248450" y="2029175"/>
            <a:ext cx="0" cy="413700"/>
          </a:xfrm>
          <a:prstGeom prst="straightConnector1">
            <a:avLst/>
          </a:prstGeom>
          <a:noFill/>
          <a:ln w="9525" cap="flat" cmpd="sng">
            <a:solidFill>
              <a:schemeClr val="accent1"/>
            </a:solidFill>
            <a:prstDash val="solid"/>
            <a:round/>
            <a:headEnd type="none" w="med" len="med"/>
            <a:tailEnd type="none" w="med" len="med"/>
          </a:ln>
        </p:spPr>
      </p:cxnSp>
      <p:cxnSp>
        <p:nvCxnSpPr>
          <p:cNvPr id="368" name="Google Shape;368;p46"/>
          <p:cNvCxnSpPr>
            <a:stCxn id="364" idx="2"/>
            <a:endCxn id="366" idx="0"/>
          </p:cNvCxnSpPr>
          <p:nvPr/>
        </p:nvCxnSpPr>
        <p:spPr>
          <a:xfrm>
            <a:off x="7248450" y="4082150"/>
            <a:ext cx="0" cy="171600"/>
          </a:xfrm>
          <a:prstGeom prst="straightConnector1">
            <a:avLst/>
          </a:prstGeom>
          <a:noFill/>
          <a:ln w="9525" cap="flat" cmpd="sng">
            <a:solidFill>
              <a:schemeClr val="accent1"/>
            </a:solidFill>
            <a:prstDash val="solid"/>
            <a:round/>
            <a:headEnd type="none" w="med" len="med"/>
            <a:tailEnd type="none" w="med" len="med"/>
          </a:ln>
        </p:spPr>
      </p:cxnSp>
      <p:sp>
        <p:nvSpPr>
          <p:cNvPr id="369" name="Google Shape;369;p46"/>
          <p:cNvSpPr txBox="1">
            <a:spLocks noGrp="1"/>
          </p:cNvSpPr>
          <p:nvPr>
            <p:ph type="title"/>
          </p:nvPr>
        </p:nvSpPr>
        <p:spPr>
          <a:xfrm>
            <a:off x="6632100" y="2668638"/>
            <a:ext cx="1232700" cy="33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PREMIUM</a:t>
            </a:r>
            <a:endParaRPr sz="1400"/>
          </a:p>
        </p:txBody>
      </p:sp>
      <p:sp>
        <p:nvSpPr>
          <p:cNvPr id="370" name="Google Shape;370;p46"/>
          <p:cNvSpPr txBox="1">
            <a:spLocks noGrp="1"/>
          </p:cNvSpPr>
          <p:nvPr>
            <p:ph type="subTitle" idx="4294967295"/>
          </p:nvPr>
        </p:nvSpPr>
        <p:spPr>
          <a:xfrm>
            <a:off x="6427200" y="3075225"/>
            <a:ext cx="1642500" cy="835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Feature 1</a:t>
            </a:r>
            <a:br>
              <a:rPr lang="en" sz="1400"/>
            </a:br>
            <a:r>
              <a:rPr lang="en" sz="1400"/>
              <a:t>Feature 2</a:t>
            </a:r>
            <a:br>
              <a:rPr lang="en" sz="1400"/>
            </a:br>
            <a:r>
              <a:rPr lang="en" sz="1400"/>
              <a:t>Feature 3</a:t>
            </a:r>
            <a:endParaRPr sz="1400"/>
          </a:p>
        </p:txBody>
      </p:sp>
      <p:grpSp>
        <p:nvGrpSpPr>
          <p:cNvPr id="371" name="Google Shape;371;p46"/>
          <p:cNvGrpSpPr/>
          <p:nvPr/>
        </p:nvGrpSpPr>
        <p:grpSpPr>
          <a:xfrm>
            <a:off x="7067088" y="1533335"/>
            <a:ext cx="362734" cy="356731"/>
            <a:chOff x="860940" y="2746477"/>
            <a:chExt cx="371883" cy="365691"/>
          </a:xfrm>
        </p:grpSpPr>
        <p:sp>
          <p:nvSpPr>
            <p:cNvPr id="372" name="Google Shape;372;p4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 name="Google Shape;377;p46"/>
          <p:cNvGrpSpPr/>
          <p:nvPr/>
        </p:nvGrpSpPr>
        <p:grpSpPr>
          <a:xfrm>
            <a:off x="4373125" y="1580298"/>
            <a:ext cx="397763" cy="262804"/>
            <a:chOff x="5206262" y="4174817"/>
            <a:chExt cx="397763" cy="262804"/>
          </a:xfrm>
        </p:grpSpPr>
        <p:sp>
          <p:nvSpPr>
            <p:cNvPr id="378" name="Google Shape;378;p4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46"/>
          <p:cNvGrpSpPr/>
          <p:nvPr/>
        </p:nvGrpSpPr>
        <p:grpSpPr>
          <a:xfrm>
            <a:off x="1675291" y="1566691"/>
            <a:ext cx="440505" cy="290018"/>
            <a:chOff x="5727616" y="4204699"/>
            <a:chExt cx="440505" cy="290018"/>
          </a:xfrm>
        </p:grpSpPr>
        <p:sp>
          <p:nvSpPr>
            <p:cNvPr id="386" name="Google Shape;386;p4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pic>
        <p:nvPicPr>
          <p:cNvPr id="398" name="Google Shape;398;p47"/>
          <p:cNvPicPr preferRelativeResize="0"/>
          <p:nvPr/>
        </p:nvPicPr>
        <p:blipFill rotWithShape="1">
          <a:blip r:embed="rId3">
            <a:alphaModFix/>
          </a:blip>
          <a:srcRect r="10762"/>
          <a:stretch/>
        </p:blipFill>
        <p:spPr>
          <a:xfrm>
            <a:off x="3559100" y="1717100"/>
            <a:ext cx="2403929" cy="1797951"/>
          </a:xfrm>
          <a:prstGeom prst="rect">
            <a:avLst/>
          </a:prstGeom>
          <a:noFill/>
          <a:ln>
            <a:noFill/>
          </a:ln>
        </p:spPr>
      </p:pic>
      <p:pic>
        <p:nvPicPr>
          <p:cNvPr id="399" name="Google Shape;399;p47"/>
          <p:cNvPicPr preferRelativeResize="0"/>
          <p:nvPr/>
        </p:nvPicPr>
        <p:blipFill>
          <a:blip r:embed="rId4">
            <a:alphaModFix/>
          </a:blip>
          <a:stretch>
            <a:fillRect/>
          </a:stretch>
        </p:blipFill>
        <p:spPr>
          <a:xfrm>
            <a:off x="2498099" y="1284125"/>
            <a:ext cx="4147802" cy="2765201"/>
          </a:xfrm>
          <a:prstGeom prst="rect">
            <a:avLst/>
          </a:prstGeom>
          <a:noFill/>
          <a:ln>
            <a:noFill/>
          </a:ln>
        </p:spPr>
      </p:pic>
      <p:sp>
        <p:nvSpPr>
          <p:cNvPr id="400" name="Google Shape;400;p47"/>
          <p:cNvSpPr txBox="1">
            <a:spLocks noGrp="1"/>
          </p:cNvSpPr>
          <p:nvPr>
            <p:ph type="body" idx="1"/>
          </p:nvPr>
        </p:nvSpPr>
        <p:spPr>
          <a:xfrm>
            <a:off x="2586300" y="4092450"/>
            <a:ext cx="3971400" cy="60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Insert your multimedia content here</a:t>
            </a:r>
            <a:endParaRPr/>
          </a:p>
        </p:txBody>
      </p:sp>
      <p:sp>
        <p:nvSpPr>
          <p:cNvPr id="401" name="Google Shape;401;p47"/>
          <p:cNvSpPr txBox="1">
            <a:spLocks noGrp="1"/>
          </p:cNvSpPr>
          <p:nvPr>
            <p:ph type="title"/>
          </p:nvPr>
        </p:nvSpPr>
        <p:spPr>
          <a:xfrm>
            <a:off x="2498100" y="367600"/>
            <a:ext cx="41478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DEMO</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48"/>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TRACTION</a:t>
            </a:r>
            <a:endParaRPr/>
          </a:p>
        </p:txBody>
      </p:sp>
      <p:pic>
        <p:nvPicPr>
          <p:cNvPr id="407" name="Google Shape;407;p48" title="Gráfico">
            <a:hlinkClick r:id="rId3"/>
          </p:cNvPr>
          <p:cNvPicPr preferRelativeResize="0"/>
          <p:nvPr/>
        </p:nvPicPr>
        <p:blipFill>
          <a:blip r:embed="rId4">
            <a:alphaModFix/>
          </a:blip>
          <a:stretch>
            <a:fillRect/>
          </a:stretch>
        </p:blipFill>
        <p:spPr>
          <a:xfrm>
            <a:off x="841625" y="1794550"/>
            <a:ext cx="3763200" cy="2326901"/>
          </a:xfrm>
          <a:prstGeom prst="rect">
            <a:avLst/>
          </a:prstGeom>
          <a:noFill/>
          <a:ln>
            <a:noFill/>
          </a:ln>
        </p:spPr>
      </p:pic>
      <p:sp>
        <p:nvSpPr>
          <p:cNvPr id="408" name="Google Shape;408;p48"/>
          <p:cNvSpPr txBox="1"/>
          <p:nvPr/>
        </p:nvSpPr>
        <p:spPr>
          <a:xfrm>
            <a:off x="857825" y="4121450"/>
            <a:ext cx="3794100" cy="50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To modify this graph, click on it, follow the link, change the data and paste the new graph here</a:t>
            </a:r>
            <a:endParaRPr sz="1200">
              <a:solidFill>
                <a:schemeClr val="lt1"/>
              </a:solidFill>
              <a:latin typeface="Montserrat"/>
              <a:ea typeface="Montserrat"/>
              <a:cs typeface="Montserrat"/>
              <a:sym typeface="Montserrat"/>
            </a:endParaRPr>
          </a:p>
        </p:txBody>
      </p:sp>
      <p:sp>
        <p:nvSpPr>
          <p:cNvPr id="409" name="Google Shape;409;p48"/>
          <p:cNvSpPr txBox="1"/>
          <p:nvPr/>
        </p:nvSpPr>
        <p:spPr>
          <a:xfrm>
            <a:off x="1107600" y="1358450"/>
            <a:ext cx="2053500" cy="34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latin typeface="Montserrat"/>
                <a:ea typeface="Montserrat"/>
                <a:cs typeface="Montserrat"/>
                <a:sym typeface="Montserrat"/>
              </a:rPr>
              <a:t>Conventional Transports</a:t>
            </a:r>
            <a:endParaRPr sz="1200">
              <a:solidFill>
                <a:schemeClr val="lt1"/>
              </a:solidFill>
              <a:latin typeface="Montserrat"/>
              <a:ea typeface="Montserrat"/>
              <a:cs typeface="Montserrat"/>
              <a:sym typeface="Montserrat"/>
            </a:endParaRPr>
          </a:p>
        </p:txBody>
      </p:sp>
      <p:sp>
        <p:nvSpPr>
          <p:cNvPr id="410" name="Google Shape;410;p48"/>
          <p:cNvSpPr/>
          <p:nvPr/>
        </p:nvSpPr>
        <p:spPr>
          <a:xfrm>
            <a:off x="959400" y="1458050"/>
            <a:ext cx="148200" cy="148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8"/>
          <p:cNvSpPr txBox="1"/>
          <p:nvPr/>
        </p:nvSpPr>
        <p:spPr>
          <a:xfrm>
            <a:off x="3386650" y="1358450"/>
            <a:ext cx="2053500" cy="34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latin typeface="Montserrat"/>
                <a:ea typeface="Montserrat"/>
                <a:cs typeface="Montserrat"/>
                <a:sym typeface="Montserrat"/>
              </a:rPr>
              <a:t>Transport App</a:t>
            </a:r>
            <a:endParaRPr sz="1200">
              <a:solidFill>
                <a:schemeClr val="lt1"/>
              </a:solidFill>
              <a:latin typeface="Montserrat"/>
              <a:ea typeface="Montserrat"/>
              <a:cs typeface="Montserrat"/>
              <a:sym typeface="Montserrat"/>
            </a:endParaRPr>
          </a:p>
        </p:txBody>
      </p:sp>
      <p:sp>
        <p:nvSpPr>
          <p:cNvPr id="412" name="Google Shape;412;p48"/>
          <p:cNvSpPr/>
          <p:nvPr/>
        </p:nvSpPr>
        <p:spPr>
          <a:xfrm>
            <a:off x="3238450" y="1458050"/>
            <a:ext cx="148200" cy="14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8"/>
          <p:cNvSpPr txBox="1">
            <a:spLocks noGrp="1"/>
          </p:cNvSpPr>
          <p:nvPr>
            <p:ph type="title"/>
          </p:nvPr>
        </p:nvSpPr>
        <p:spPr>
          <a:xfrm>
            <a:off x="5807600" y="1536100"/>
            <a:ext cx="2253600" cy="65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3,000,000</a:t>
            </a:r>
            <a:endParaRPr sz="3000"/>
          </a:p>
        </p:txBody>
      </p:sp>
      <p:sp>
        <p:nvSpPr>
          <p:cNvPr id="414" name="Google Shape;414;p48"/>
          <p:cNvSpPr txBox="1"/>
          <p:nvPr/>
        </p:nvSpPr>
        <p:spPr>
          <a:xfrm>
            <a:off x="5665700" y="2078825"/>
            <a:ext cx="2537400" cy="40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Total app downloads</a:t>
            </a:r>
            <a:endParaRPr sz="1200">
              <a:solidFill>
                <a:schemeClr val="lt1"/>
              </a:solidFill>
              <a:latin typeface="Montserrat"/>
              <a:ea typeface="Montserrat"/>
              <a:cs typeface="Montserrat"/>
              <a:sym typeface="Montserrat"/>
            </a:endParaRPr>
          </a:p>
        </p:txBody>
      </p:sp>
      <p:sp>
        <p:nvSpPr>
          <p:cNvPr id="415" name="Google Shape;415;p48"/>
          <p:cNvSpPr txBox="1">
            <a:spLocks noGrp="1"/>
          </p:cNvSpPr>
          <p:nvPr>
            <p:ph type="title"/>
          </p:nvPr>
        </p:nvSpPr>
        <p:spPr>
          <a:xfrm>
            <a:off x="5807600" y="2563688"/>
            <a:ext cx="2253600" cy="65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12,000</a:t>
            </a:r>
            <a:endParaRPr sz="3000"/>
          </a:p>
        </p:txBody>
      </p:sp>
      <p:sp>
        <p:nvSpPr>
          <p:cNvPr id="416" name="Google Shape;416;p48"/>
          <p:cNvSpPr txBox="1"/>
          <p:nvPr/>
        </p:nvSpPr>
        <p:spPr>
          <a:xfrm>
            <a:off x="5665700" y="3106413"/>
            <a:ext cx="2537400" cy="40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Registered users</a:t>
            </a:r>
            <a:endParaRPr sz="1200">
              <a:solidFill>
                <a:schemeClr val="lt1"/>
              </a:solidFill>
              <a:latin typeface="Montserrat"/>
              <a:ea typeface="Montserrat"/>
              <a:cs typeface="Montserrat"/>
              <a:sym typeface="Montserrat"/>
            </a:endParaRPr>
          </a:p>
        </p:txBody>
      </p:sp>
      <p:sp>
        <p:nvSpPr>
          <p:cNvPr id="417" name="Google Shape;417;p48"/>
          <p:cNvSpPr txBox="1">
            <a:spLocks noGrp="1"/>
          </p:cNvSpPr>
          <p:nvPr>
            <p:ph type="title"/>
          </p:nvPr>
        </p:nvSpPr>
        <p:spPr>
          <a:xfrm>
            <a:off x="5807600" y="3591288"/>
            <a:ext cx="2253600" cy="65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3,000</a:t>
            </a:r>
            <a:endParaRPr sz="3000"/>
          </a:p>
        </p:txBody>
      </p:sp>
      <p:sp>
        <p:nvSpPr>
          <p:cNvPr id="418" name="Google Shape;418;p48"/>
          <p:cNvSpPr txBox="1"/>
          <p:nvPr/>
        </p:nvSpPr>
        <p:spPr>
          <a:xfrm>
            <a:off x="5665700" y="4134013"/>
            <a:ext cx="2537400" cy="40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Uses per day</a:t>
            </a:r>
            <a:endParaRPr sz="1200">
              <a:solidFill>
                <a:schemeClr val="lt1"/>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49"/>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CASE STUDY</a:t>
            </a:r>
            <a:endParaRPr/>
          </a:p>
        </p:txBody>
      </p:sp>
      <p:sp>
        <p:nvSpPr>
          <p:cNvPr id="424" name="Google Shape;424;p49"/>
          <p:cNvSpPr txBox="1">
            <a:spLocks noGrp="1"/>
          </p:cNvSpPr>
          <p:nvPr>
            <p:ph type="ctrTitle" idx="2"/>
          </p:nvPr>
        </p:nvSpPr>
        <p:spPr>
          <a:xfrm>
            <a:off x="1058850" y="2758199"/>
            <a:ext cx="2044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Challenge</a:t>
            </a:r>
            <a:endParaRPr/>
          </a:p>
        </p:txBody>
      </p:sp>
      <p:sp>
        <p:nvSpPr>
          <p:cNvPr id="425" name="Google Shape;425;p49"/>
          <p:cNvSpPr txBox="1">
            <a:spLocks noGrp="1"/>
          </p:cNvSpPr>
          <p:nvPr>
            <p:ph type="subTitle" idx="1"/>
          </p:nvPr>
        </p:nvSpPr>
        <p:spPr>
          <a:xfrm>
            <a:off x="1058850" y="338150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full of iron oxide dust</a:t>
            </a:r>
            <a:endParaRPr/>
          </a:p>
        </p:txBody>
      </p:sp>
      <p:sp>
        <p:nvSpPr>
          <p:cNvPr id="426" name="Google Shape;426;p49"/>
          <p:cNvSpPr txBox="1">
            <a:spLocks noGrp="1"/>
          </p:cNvSpPr>
          <p:nvPr>
            <p:ph type="ctrTitle" idx="3"/>
          </p:nvPr>
        </p:nvSpPr>
        <p:spPr>
          <a:xfrm>
            <a:off x="3549750" y="2758199"/>
            <a:ext cx="2044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Results</a:t>
            </a:r>
            <a:endParaRPr/>
          </a:p>
        </p:txBody>
      </p:sp>
      <p:sp>
        <p:nvSpPr>
          <p:cNvPr id="427" name="Google Shape;427;p49"/>
          <p:cNvSpPr txBox="1">
            <a:spLocks noGrp="1"/>
          </p:cNvSpPr>
          <p:nvPr>
            <p:ph type="subTitle" idx="4"/>
          </p:nvPr>
        </p:nvSpPr>
        <p:spPr>
          <a:xfrm>
            <a:off x="3549750" y="338150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428" name="Google Shape;428;p49"/>
          <p:cNvSpPr txBox="1">
            <a:spLocks noGrp="1"/>
          </p:cNvSpPr>
          <p:nvPr>
            <p:ph type="ctrTitle" idx="5"/>
          </p:nvPr>
        </p:nvSpPr>
        <p:spPr>
          <a:xfrm>
            <a:off x="6040650" y="2758199"/>
            <a:ext cx="2044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Solutions</a:t>
            </a:r>
            <a:endParaRPr/>
          </a:p>
        </p:txBody>
      </p:sp>
      <p:sp>
        <p:nvSpPr>
          <p:cNvPr id="429" name="Google Shape;429;p49"/>
          <p:cNvSpPr txBox="1">
            <a:spLocks noGrp="1"/>
          </p:cNvSpPr>
          <p:nvPr>
            <p:ph type="subTitle" idx="6"/>
          </p:nvPr>
        </p:nvSpPr>
        <p:spPr>
          <a:xfrm>
            <a:off x="6040650" y="338150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planet, composed mostly of hydrogen and helium</a:t>
            </a:r>
            <a:endParaRPr/>
          </a:p>
        </p:txBody>
      </p:sp>
      <p:sp>
        <p:nvSpPr>
          <p:cNvPr id="430" name="Google Shape;430;p49"/>
          <p:cNvSpPr/>
          <p:nvPr/>
        </p:nvSpPr>
        <p:spPr>
          <a:xfrm>
            <a:off x="1714200" y="1721500"/>
            <a:ext cx="733800" cy="733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9"/>
          <p:cNvSpPr/>
          <p:nvPr/>
        </p:nvSpPr>
        <p:spPr>
          <a:xfrm>
            <a:off x="4205100" y="1721500"/>
            <a:ext cx="733800" cy="733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9"/>
          <p:cNvSpPr/>
          <p:nvPr/>
        </p:nvSpPr>
        <p:spPr>
          <a:xfrm>
            <a:off x="6696000" y="1721500"/>
            <a:ext cx="733800" cy="733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9"/>
          <p:cNvSpPr/>
          <p:nvPr/>
        </p:nvSpPr>
        <p:spPr>
          <a:xfrm>
            <a:off x="1842373" y="1849663"/>
            <a:ext cx="477454" cy="477454"/>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49"/>
          <p:cNvGrpSpPr/>
          <p:nvPr/>
        </p:nvGrpSpPr>
        <p:grpSpPr>
          <a:xfrm>
            <a:off x="6824163" y="1860363"/>
            <a:ext cx="455593" cy="456083"/>
            <a:chOff x="3539102" y="2427549"/>
            <a:chExt cx="355099" cy="355481"/>
          </a:xfrm>
        </p:grpSpPr>
        <p:sp>
          <p:nvSpPr>
            <p:cNvPr id="435" name="Google Shape;435;p4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49"/>
          <p:cNvGrpSpPr/>
          <p:nvPr/>
        </p:nvGrpSpPr>
        <p:grpSpPr>
          <a:xfrm>
            <a:off x="4358545" y="1875194"/>
            <a:ext cx="426927" cy="426396"/>
            <a:chOff x="2656907" y="2439293"/>
            <a:chExt cx="332757" cy="332343"/>
          </a:xfrm>
        </p:grpSpPr>
        <p:sp>
          <p:nvSpPr>
            <p:cNvPr id="438" name="Google Shape;438;p4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50"/>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REVIEWS</a:t>
            </a:r>
            <a:endParaRPr/>
          </a:p>
        </p:txBody>
      </p:sp>
      <p:sp>
        <p:nvSpPr>
          <p:cNvPr id="450" name="Google Shape;450;p50"/>
          <p:cNvSpPr txBox="1">
            <a:spLocks noGrp="1"/>
          </p:cNvSpPr>
          <p:nvPr>
            <p:ph type="ctrTitle" idx="2"/>
          </p:nvPr>
        </p:nvSpPr>
        <p:spPr>
          <a:xfrm>
            <a:off x="1019875" y="2206281"/>
            <a:ext cx="2874000" cy="5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451" name="Google Shape;451;p50"/>
          <p:cNvSpPr txBox="1">
            <a:spLocks noGrp="1"/>
          </p:cNvSpPr>
          <p:nvPr>
            <p:ph type="subTitle" idx="1"/>
          </p:nvPr>
        </p:nvSpPr>
        <p:spPr>
          <a:xfrm>
            <a:off x="1019875" y="1390725"/>
            <a:ext cx="2874000" cy="8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452" name="Google Shape;452;p50"/>
          <p:cNvSpPr txBox="1">
            <a:spLocks noGrp="1"/>
          </p:cNvSpPr>
          <p:nvPr>
            <p:ph type="ctrTitle" idx="3"/>
          </p:nvPr>
        </p:nvSpPr>
        <p:spPr>
          <a:xfrm>
            <a:off x="1019875" y="4002656"/>
            <a:ext cx="2874000" cy="5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t>—TIMMY JIMMY</a:t>
            </a:r>
            <a:endParaRPr sz="1300"/>
          </a:p>
        </p:txBody>
      </p:sp>
      <p:sp>
        <p:nvSpPr>
          <p:cNvPr id="453" name="Google Shape;453;p50"/>
          <p:cNvSpPr txBox="1">
            <a:spLocks noGrp="1"/>
          </p:cNvSpPr>
          <p:nvPr>
            <p:ph type="subTitle" idx="4"/>
          </p:nvPr>
        </p:nvSpPr>
        <p:spPr>
          <a:xfrm>
            <a:off x="1019875" y="3187100"/>
            <a:ext cx="2874000" cy="8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a:t>
            </a:r>
            <a:endParaRPr/>
          </a:p>
        </p:txBody>
      </p:sp>
      <p:sp>
        <p:nvSpPr>
          <p:cNvPr id="454" name="Google Shape;454;p50"/>
          <p:cNvSpPr txBox="1">
            <a:spLocks noGrp="1"/>
          </p:cNvSpPr>
          <p:nvPr>
            <p:ph type="ctrTitle" idx="5"/>
          </p:nvPr>
        </p:nvSpPr>
        <p:spPr>
          <a:xfrm>
            <a:off x="5250125" y="3070581"/>
            <a:ext cx="2874000" cy="5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SMITH</a:t>
            </a:r>
            <a:endParaRPr/>
          </a:p>
        </p:txBody>
      </p:sp>
      <p:sp>
        <p:nvSpPr>
          <p:cNvPr id="455" name="Google Shape;455;p50"/>
          <p:cNvSpPr txBox="1">
            <a:spLocks noGrp="1"/>
          </p:cNvSpPr>
          <p:nvPr>
            <p:ph type="subTitle" idx="6"/>
          </p:nvPr>
        </p:nvSpPr>
        <p:spPr>
          <a:xfrm>
            <a:off x="5250125" y="2255025"/>
            <a:ext cx="2874000" cy="8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full of iron oxide dust”</a:t>
            </a:r>
            <a:endParaRPr/>
          </a:p>
        </p:txBody>
      </p:sp>
      <p:cxnSp>
        <p:nvCxnSpPr>
          <p:cNvPr id="456" name="Google Shape;456;p50"/>
          <p:cNvCxnSpPr/>
          <p:nvPr/>
        </p:nvCxnSpPr>
        <p:spPr>
          <a:xfrm>
            <a:off x="0" y="1276200"/>
            <a:ext cx="3477000" cy="0"/>
          </a:xfrm>
          <a:prstGeom prst="straightConnector1">
            <a:avLst/>
          </a:prstGeom>
          <a:noFill/>
          <a:ln w="9525" cap="flat" cmpd="sng">
            <a:solidFill>
              <a:schemeClr val="accent1"/>
            </a:solidFill>
            <a:prstDash val="solid"/>
            <a:round/>
            <a:headEnd type="none" w="med" len="med"/>
            <a:tailEnd type="none" w="med" len="med"/>
          </a:ln>
        </p:spPr>
      </p:cxnSp>
      <p:cxnSp>
        <p:nvCxnSpPr>
          <p:cNvPr id="457" name="Google Shape;457;p50"/>
          <p:cNvCxnSpPr/>
          <p:nvPr/>
        </p:nvCxnSpPr>
        <p:spPr>
          <a:xfrm>
            <a:off x="0" y="3073951"/>
            <a:ext cx="3477000" cy="0"/>
          </a:xfrm>
          <a:prstGeom prst="straightConnector1">
            <a:avLst/>
          </a:prstGeom>
          <a:noFill/>
          <a:ln w="9525" cap="flat" cmpd="sng">
            <a:solidFill>
              <a:schemeClr val="accent1"/>
            </a:solidFill>
            <a:prstDash val="solid"/>
            <a:round/>
            <a:headEnd type="none" w="med" len="med"/>
            <a:tailEnd type="none" w="med" len="med"/>
          </a:ln>
        </p:spPr>
      </p:cxnSp>
      <p:cxnSp>
        <p:nvCxnSpPr>
          <p:cNvPr id="458" name="Google Shape;458;p50"/>
          <p:cNvCxnSpPr/>
          <p:nvPr/>
        </p:nvCxnSpPr>
        <p:spPr>
          <a:xfrm>
            <a:off x="5667000" y="2141257"/>
            <a:ext cx="3477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3"/>
          <p:cNvSpPr/>
          <p:nvPr/>
        </p:nvSpPr>
        <p:spPr>
          <a:xfrm>
            <a:off x="3098575" y="1345513"/>
            <a:ext cx="5604000" cy="3192300"/>
          </a:xfrm>
          <a:prstGeom prst="rect">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3"/>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BACKGROUND</a:t>
            </a:r>
            <a:endParaRPr dirty="0"/>
          </a:p>
        </p:txBody>
      </p:sp>
      <p:sp>
        <p:nvSpPr>
          <p:cNvPr id="185" name="Google Shape;185;p33"/>
          <p:cNvSpPr txBox="1">
            <a:spLocks noGrp="1"/>
          </p:cNvSpPr>
          <p:nvPr>
            <p:ph type="subTitle" idx="1"/>
          </p:nvPr>
        </p:nvSpPr>
        <p:spPr>
          <a:xfrm>
            <a:off x="5191275" y="1612950"/>
            <a:ext cx="2808000" cy="252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While COVID has had </a:t>
            </a:r>
            <a:r>
              <a:rPr lang="en" dirty="0">
                <a:solidFill>
                  <a:schemeClr val="accent1"/>
                </a:solidFill>
              </a:rPr>
              <a:t>countless negative effects </a:t>
            </a:r>
            <a:r>
              <a:rPr lang="en" dirty="0"/>
              <a:t>on the world, during the height of stay-at-home orders by US states there were reports of less cars on the road leading to </a:t>
            </a:r>
            <a:r>
              <a:rPr lang="en" dirty="0">
                <a:solidFill>
                  <a:schemeClr val="accent1"/>
                </a:solidFill>
              </a:rPr>
              <a:t>cleaner air</a:t>
            </a:r>
            <a:r>
              <a:rPr lang="en" b="1" dirty="0"/>
              <a:t>,</a:t>
            </a:r>
            <a:r>
              <a:rPr lang="en" dirty="0"/>
              <a:t> </a:t>
            </a:r>
            <a:r>
              <a:rPr lang="en" dirty="0">
                <a:solidFill>
                  <a:schemeClr val="accent1"/>
                </a:solidFill>
              </a:rPr>
              <a:t>clearer views</a:t>
            </a:r>
            <a:r>
              <a:rPr lang="en" dirty="0"/>
              <a:t>, and </a:t>
            </a:r>
            <a:r>
              <a:rPr lang="en" dirty="0">
                <a:solidFill>
                  <a:schemeClr val="accent1"/>
                </a:solidFill>
              </a:rPr>
              <a:t>more recreation</a:t>
            </a:r>
            <a:r>
              <a:rPr lang="en" dirty="0"/>
              <a:t>; </a:t>
            </a:r>
            <a:endParaRPr dirty="0"/>
          </a:p>
          <a:p>
            <a:pPr marL="0" lvl="0" indent="0" algn="l" rtl="0">
              <a:spcBef>
                <a:spcPts val="1600"/>
              </a:spcBef>
              <a:spcAft>
                <a:spcPts val="0"/>
              </a:spcAft>
              <a:buClr>
                <a:schemeClr val="dk1"/>
              </a:buClr>
              <a:buSzPts val="1100"/>
              <a:buFont typeface="Arial"/>
              <a:buNone/>
            </a:pPr>
            <a:r>
              <a:rPr lang="en" dirty="0">
                <a:solidFill>
                  <a:schemeClr val="accent1"/>
                </a:solidFill>
              </a:rPr>
              <a:t>…glimmers of </a:t>
            </a:r>
            <a:r>
              <a:rPr lang="en" b="1" dirty="0">
                <a:solidFill>
                  <a:schemeClr val="accent1"/>
                </a:solidFill>
              </a:rPr>
              <a:t>unintended positive effects</a:t>
            </a:r>
            <a:r>
              <a:rPr lang="en" dirty="0">
                <a:solidFill>
                  <a:schemeClr val="accent1"/>
                </a:solidFill>
              </a:rPr>
              <a:t>.  </a:t>
            </a:r>
            <a:endParaRPr dirty="0">
              <a:solidFill>
                <a:schemeClr val="accent1"/>
              </a:solidFill>
            </a:endParaRPr>
          </a:p>
          <a:p>
            <a:pPr marL="0" lvl="0" indent="0" algn="l" rtl="0">
              <a:spcBef>
                <a:spcPts val="1600"/>
              </a:spcBef>
              <a:spcAft>
                <a:spcPts val="0"/>
              </a:spcAft>
              <a:buNone/>
            </a:pPr>
            <a:endParaRPr dirty="0"/>
          </a:p>
        </p:txBody>
      </p:sp>
      <p:pic>
        <p:nvPicPr>
          <p:cNvPr id="186" name="Google Shape;186;p33"/>
          <p:cNvPicPr preferRelativeResize="0"/>
          <p:nvPr/>
        </p:nvPicPr>
        <p:blipFill rotWithShape="1">
          <a:blip r:embed="rId3">
            <a:alphaModFix/>
          </a:blip>
          <a:srcRect r="1312"/>
          <a:stretch/>
        </p:blipFill>
        <p:spPr>
          <a:xfrm>
            <a:off x="0" y="1597650"/>
            <a:ext cx="3975724" cy="2688025"/>
          </a:xfrm>
          <a:prstGeom prst="rect">
            <a:avLst/>
          </a:prstGeom>
          <a:noFill/>
          <a:ln>
            <a:noFill/>
          </a:ln>
        </p:spPr>
      </p:pic>
      <p:pic>
        <p:nvPicPr>
          <p:cNvPr id="187" name="Google Shape;187;p33"/>
          <p:cNvPicPr preferRelativeResize="0"/>
          <p:nvPr/>
        </p:nvPicPr>
        <p:blipFill rotWithShape="1">
          <a:blip r:embed="rId4">
            <a:alphaModFix/>
          </a:blip>
          <a:srcRect l="17081" t="-523" b="8620"/>
          <a:stretch/>
        </p:blipFill>
        <p:spPr>
          <a:xfrm>
            <a:off x="0" y="1597650"/>
            <a:ext cx="3975726" cy="2687999"/>
          </a:xfrm>
          <a:prstGeom prst="rect">
            <a:avLst/>
          </a:prstGeom>
          <a:noFill/>
          <a:ln>
            <a:noFill/>
          </a:ln>
        </p:spPr>
      </p:pic>
      <p:sp>
        <p:nvSpPr>
          <p:cNvPr id="188" name="Google Shape;188;p33"/>
          <p:cNvSpPr/>
          <p:nvPr/>
        </p:nvSpPr>
        <p:spPr>
          <a:xfrm>
            <a:off x="0" y="1597650"/>
            <a:ext cx="3975600" cy="26880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51"/>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AWARDS</a:t>
            </a:r>
            <a:endParaRPr/>
          </a:p>
        </p:txBody>
      </p:sp>
      <p:sp>
        <p:nvSpPr>
          <p:cNvPr id="464" name="Google Shape;464;p51"/>
          <p:cNvSpPr txBox="1">
            <a:spLocks noGrp="1"/>
          </p:cNvSpPr>
          <p:nvPr>
            <p:ph type="ctrTitle" idx="2"/>
          </p:nvPr>
        </p:nvSpPr>
        <p:spPr>
          <a:xfrm>
            <a:off x="1605350" y="2986800"/>
            <a:ext cx="2299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Innovation Award</a:t>
            </a:r>
            <a:endParaRPr/>
          </a:p>
        </p:txBody>
      </p:sp>
      <p:sp>
        <p:nvSpPr>
          <p:cNvPr id="465" name="Google Shape;465;p51"/>
          <p:cNvSpPr txBox="1">
            <a:spLocks noGrp="1"/>
          </p:cNvSpPr>
          <p:nvPr>
            <p:ph type="subTitle" idx="1"/>
          </p:nvPr>
        </p:nvSpPr>
        <p:spPr>
          <a:xfrm>
            <a:off x="1605350" y="3610100"/>
            <a:ext cx="2299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466" name="Google Shape;466;p51"/>
          <p:cNvSpPr txBox="1">
            <a:spLocks noGrp="1"/>
          </p:cNvSpPr>
          <p:nvPr>
            <p:ph type="ctrTitle" idx="3"/>
          </p:nvPr>
        </p:nvSpPr>
        <p:spPr>
          <a:xfrm>
            <a:off x="5239150" y="2986800"/>
            <a:ext cx="2299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Best Apps’ Choice</a:t>
            </a:r>
            <a:endParaRPr/>
          </a:p>
        </p:txBody>
      </p:sp>
      <p:sp>
        <p:nvSpPr>
          <p:cNvPr id="467" name="Google Shape;467;p51"/>
          <p:cNvSpPr txBox="1">
            <a:spLocks noGrp="1"/>
          </p:cNvSpPr>
          <p:nvPr>
            <p:ph type="subTitle" idx="4"/>
          </p:nvPr>
        </p:nvSpPr>
        <p:spPr>
          <a:xfrm>
            <a:off x="5239150" y="3610100"/>
            <a:ext cx="2299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468" name="Google Shape;468;p51"/>
          <p:cNvSpPr txBox="1">
            <a:spLocks noGrp="1"/>
          </p:cNvSpPr>
          <p:nvPr>
            <p:ph type="title"/>
          </p:nvPr>
        </p:nvSpPr>
        <p:spPr>
          <a:xfrm>
            <a:off x="1628300" y="1720138"/>
            <a:ext cx="2253600" cy="65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2012</a:t>
            </a:r>
            <a:endParaRPr sz="3000"/>
          </a:p>
        </p:txBody>
      </p:sp>
      <p:sp>
        <p:nvSpPr>
          <p:cNvPr id="469" name="Google Shape;469;p51"/>
          <p:cNvSpPr txBox="1">
            <a:spLocks noGrp="1"/>
          </p:cNvSpPr>
          <p:nvPr>
            <p:ph type="title"/>
          </p:nvPr>
        </p:nvSpPr>
        <p:spPr>
          <a:xfrm>
            <a:off x="5262100" y="1720138"/>
            <a:ext cx="2253600" cy="65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2019</a:t>
            </a:r>
            <a:endParaRPr sz="3000"/>
          </a:p>
        </p:txBody>
      </p:sp>
      <p:cxnSp>
        <p:nvCxnSpPr>
          <p:cNvPr id="470" name="Google Shape;470;p51"/>
          <p:cNvCxnSpPr>
            <a:stCxn id="468" idx="2"/>
            <a:endCxn id="464" idx="0"/>
          </p:cNvCxnSpPr>
          <p:nvPr/>
        </p:nvCxnSpPr>
        <p:spPr>
          <a:xfrm>
            <a:off x="2755100" y="2376238"/>
            <a:ext cx="0" cy="610500"/>
          </a:xfrm>
          <a:prstGeom prst="straightConnector1">
            <a:avLst/>
          </a:prstGeom>
          <a:noFill/>
          <a:ln w="9525" cap="flat" cmpd="sng">
            <a:solidFill>
              <a:schemeClr val="accent1"/>
            </a:solidFill>
            <a:prstDash val="solid"/>
            <a:round/>
            <a:headEnd type="oval" w="med" len="med"/>
            <a:tailEnd type="none" w="med" len="med"/>
          </a:ln>
        </p:spPr>
      </p:cxnSp>
      <p:cxnSp>
        <p:nvCxnSpPr>
          <p:cNvPr id="471" name="Google Shape;471;p51"/>
          <p:cNvCxnSpPr>
            <a:stCxn id="469" idx="2"/>
            <a:endCxn id="466" idx="0"/>
          </p:cNvCxnSpPr>
          <p:nvPr/>
        </p:nvCxnSpPr>
        <p:spPr>
          <a:xfrm>
            <a:off x="6388900" y="2376238"/>
            <a:ext cx="0" cy="610500"/>
          </a:xfrm>
          <a:prstGeom prst="straightConnector1">
            <a:avLst/>
          </a:prstGeom>
          <a:noFill/>
          <a:ln w="9525" cap="flat" cmpd="sng">
            <a:solidFill>
              <a:schemeClr val="accent1"/>
            </a:solidFill>
            <a:prstDash val="solid"/>
            <a:round/>
            <a:headEnd type="oval"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52"/>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 SIZE</a:t>
            </a:r>
            <a:endParaRPr/>
          </a:p>
        </p:txBody>
      </p:sp>
      <p:pic>
        <p:nvPicPr>
          <p:cNvPr id="477" name="Google Shape;477;p52" title="Gráfico">
            <a:hlinkClick r:id="rId3"/>
          </p:cNvPr>
          <p:cNvPicPr preferRelativeResize="0"/>
          <p:nvPr/>
        </p:nvPicPr>
        <p:blipFill rotWithShape="1">
          <a:blip r:embed="rId4">
            <a:alphaModFix/>
          </a:blip>
          <a:srcRect l="19351" r="19662"/>
          <a:stretch/>
        </p:blipFill>
        <p:spPr>
          <a:xfrm rot="-7">
            <a:off x="3185038" y="1222177"/>
            <a:ext cx="2773926" cy="2812319"/>
          </a:xfrm>
          <a:prstGeom prst="rect">
            <a:avLst/>
          </a:prstGeom>
          <a:noFill/>
          <a:ln>
            <a:noFill/>
          </a:ln>
        </p:spPr>
      </p:pic>
      <p:sp>
        <p:nvSpPr>
          <p:cNvPr id="478" name="Google Shape;478;p52"/>
          <p:cNvSpPr txBox="1">
            <a:spLocks noGrp="1"/>
          </p:cNvSpPr>
          <p:nvPr>
            <p:ph type="title"/>
          </p:nvPr>
        </p:nvSpPr>
        <p:spPr>
          <a:xfrm>
            <a:off x="730600" y="1152075"/>
            <a:ext cx="1933200" cy="65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10%</a:t>
            </a:r>
            <a:endParaRPr sz="3000"/>
          </a:p>
        </p:txBody>
      </p:sp>
      <p:sp>
        <p:nvSpPr>
          <p:cNvPr id="479" name="Google Shape;479;p52"/>
          <p:cNvSpPr txBox="1"/>
          <p:nvPr/>
        </p:nvSpPr>
        <p:spPr>
          <a:xfrm>
            <a:off x="730600" y="1694800"/>
            <a:ext cx="1933200" cy="40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Despite being red, Mars is a cold place</a:t>
            </a:r>
            <a:endParaRPr sz="1200">
              <a:solidFill>
                <a:schemeClr val="lt1"/>
              </a:solidFill>
              <a:latin typeface="Montserrat"/>
              <a:ea typeface="Montserrat"/>
              <a:cs typeface="Montserrat"/>
              <a:sym typeface="Montserrat"/>
            </a:endParaRPr>
          </a:p>
        </p:txBody>
      </p:sp>
      <p:sp>
        <p:nvSpPr>
          <p:cNvPr id="480" name="Google Shape;480;p52"/>
          <p:cNvSpPr txBox="1">
            <a:spLocks noGrp="1"/>
          </p:cNvSpPr>
          <p:nvPr>
            <p:ph type="title"/>
          </p:nvPr>
        </p:nvSpPr>
        <p:spPr>
          <a:xfrm>
            <a:off x="730600" y="3024300"/>
            <a:ext cx="1933200" cy="65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45%</a:t>
            </a:r>
            <a:endParaRPr sz="3000"/>
          </a:p>
        </p:txBody>
      </p:sp>
      <p:sp>
        <p:nvSpPr>
          <p:cNvPr id="481" name="Google Shape;481;p52"/>
          <p:cNvSpPr txBox="1"/>
          <p:nvPr/>
        </p:nvSpPr>
        <p:spPr>
          <a:xfrm>
            <a:off x="730600" y="3567025"/>
            <a:ext cx="1933200" cy="40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Mercury is the closest</a:t>
            </a:r>
            <a:endParaRPr sz="1200">
              <a:solidFill>
                <a:schemeClr val="lt1"/>
              </a:solidFill>
              <a:latin typeface="Montserrat"/>
              <a:ea typeface="Montserrat"/>
              <a:cs typeface="Montserrat"/>
              <a:sym typeface="Montserrat"/>
            </a:endParaRPr>
          </a:p>
          <a:p>
            <a:pPr marL="0" lvl="0" indent="0" algn="ctr" rtl="0">
              <a:spcBef>
                <a:spcPts val="0"/>
              </a:spcBef>
              <a:spcAft>
                <a:spcPts val="0"/>
              </a:spcAft>
              <a:buNone/>
            </a:pPr>
            <a:r>
              <a:rPr lang="en" sz="1200">
                <a:solidFill>
                  <a:schemeClr val="lt1"/>
                </a:solidFill>
                <a:latin typeface="Montserrat"/>
                <a:ea typeface="Montserrat"/>
                <a:cs typeface="Montserrat"/>
                <a:sym typeface="Montserrat"/>
              </a:rPr>
              <a:t>planet to the Sun</a:t>
            </a:r>
            <a:endParaRPr sz="1200">
              <a:solidFill>
                <a:schemeClr val="lt1"/>
              </a:solidFill>
              <a:latin typeface="Montserrat"/>
              <a:ea typeface="Montserrat"/>
              <a:cs typeface="Montserrat"/>
              <a:sym typeface="Montserrat"/>
            </a:endParaRPr>
          </a:p>
          <a:p>
            <a:pPr marL="0" lvl="0" indent="0" algn="ctr" rtl="0">
              <a:spcBef>
                <a:spcPts val="0"/>
              </a:spcBef>
              <a:spcAft>
                <a:spcPts val="0"/>
              </a:spcAft>
              <a:buNone/>
            </a:pPr>
            <a:endParaRPr sz="1200">
              <a:solidFill>
                <a:schemeClr val="lt1"/>
              </a:solidFill>
              <a:latin typeface="Montserrat"/>
              <a:ea typeface="Montserrat"/>
              <a:cs typeface="Montserrat"/>
              <a:sym typeface="Montserrat"/>
            </a:endParaRPr>
          </a:p>
        </p:txBody>
      </p:sp>
      <p:sp>
        <p:nvSpPr>
          <p:cNvPr id="482" name="Google Shape;482;p52"/>
          <p:cNvSpPr txBox="1">
            <a:spLocks noGrp="1"/>
          </p:cNvSpPr>
          <p:nvPr>
            <p:ph type="title"/>
          </p:nvPr>
        </p:nvSpPr>
        <p:spPr>
          <a:xfrm>
            <a:off x="6480200" y="1152075"/>
            <a:ext cx="1933200" cy="65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20%</a:t>
            </a:r>
            <a:endParaRPr sz="3000"/>
          </a:p>
        </p:txBody>
      </p:sp>
      <p:sp>
        <p:nvSpPr>
          <p:cNvPr id="483" name="Google Shape;483;p52"/>
          <p:cNvSpPr txBox="1"/>
          <p:nvPr/>
        </p:nvSpPr>
        <p:spPr>
          <a:xfrm>
            <a:off x="6480200" y="1694800"/>
            <a:ext cx="1933200" cy="40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Venus is the second planet from the Sun</a:t>
            </a:r>
            <a:endParaRPr sz="1200">
              <a:solidFill>
                <a:schemeClr val="lt1"/>
              </a:solidFill>
              <a:latin typeface="Montserrat"/>
              <a:ea typeface="Montserrat"/>
              <a:cs typeface="Montserrat"/>
              <a:sym typeface="Montserrat"/>
            </a:endParaRPr>
          </a:p>
        </p:txBody>
      </p:sp>
      <p:sp>
        <p:nvSpPr>
          <p:cNvPr id="484" name="Google Shape;484;p52"/>
          <p:cNvSpPr txBox="1">
            <a:spLocks noGrp="1"/>
          </p:cNvSpPr>
          <p:nvPr>
            <p:ph type="title"/>
          </p:nvPr>
        </p:nvSpPr>
        <p:spPr>
          <a:xfrm>
            <a:off x="6480200" y="3024300"/>
            <a:ext cx="1933200" cy="65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25%</a:t>
            </a:r>
            <a:endParaRPr sz="3000"/>
          </a:p>
        </p:txBody>
      </p:sp>
      <p:sp>
        <p:nvSpPr>
          <p:cNvPr id="485" name="Google Shape;485;p52"/>
          <p:cNvSpPr txBox="1"/>
          <p:nvPr/>
        </p:nvSpPr>
        <p:spPr>
          <a:xfrm>
            <a:off x="6480200" y="3567025"/>
            <a:ext cx="1933200" cy="40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Saturn is composed of hydrogen and helium</a:t>
            </a:r>
            <a:endParaRPr sz="1200">
              <a:solidFill>
                <a:schemeClr val="lt1"/>
              </a:solidFill>
              <a:latin typeface="Montserrat"/>
              <a:ea typeface="Montserrat"/>
              <a:cs typeface="Montserrat"/>
              <a:sym typeface="Montserrat"/>
            </a:endParaRPr>
          </a:p>
        </p:txBody>
      </p:sp>
      <p:sp>
        <p:nvSpPr>
          <p:cNvPr id="486" name="Google Shape;486;p52"/>
          <p:cNvSpPr txBox="1"/>
          <p:nvPr/>
        </p:nvSpPr>
        <p:spPr>
          <a:xfrm>
            <a:off x="2663800" y="4128300"/>
            <a:ext cx="3816300" cy="50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To modify this graph, click on it, follow the link, change the data and paste the new graph here</a:t>
            </a:r>
            <a:endParaRPr sz="1200">
              <a:solidFill>
                <a:schemeClr val="lt1"/>
              </a:solidFill>
              <a:latin typeface="Montserrat"/>
              <a:ea typeface="Montserrat"/>
              <a:cs typeface="Montserrat"/>
              <a:sym typeface="Montserrat"/>
            </a:endParaRPr>
          </a:p>
        </p:txBody>
      </p:sp>
      <p:cxnSp>
        <p:nvCxnSpPr>
          <p:cNvPr id="487" name="Google Shape;487;p52"/>
          <p:cNvCxnSpPr>
            <a:stCxn id="478" idx="3"/>
          </p:cNvCxnSpPr>
          <p:nvPr/>
        </p:nvCxnSpPr>
        <p:spPr>
          <a:xfrm>
            <a:off x="2663800" y="1480125"/>
            <a:ext cx="2088900" cy="357900"/>
          </a:xfrm>
          <a:prstGeom prst="bentConnector3">
            <a:avLst>
              <a:gd name="adj1" fmla="val 24497"/>
            </a:avLst>
          </a:prstGeom>
          <a:noFill/>
          <a:ln w="9525" cap="flat" cmpd="sng">
            <a:solidFill>
              <a:schemeClr val="lt1"/>
            </a:solidFill>
            <a:prstDash val="solid"/>
            <a:round/>
            <a:headEnd type="oval" w="med" len="med"/>
            <a:tailEnd type="none" w="med" len="med"/>
          </a:ln>
        </p:spPr>
      </p:cxnSp>
      <p:cxnSp>
        <p:nvCxnSpPr>
          <p:cNvPr id="488" name="Google Shape;488;p52"/>
          <p:cNvCxnSpPr>
            <a:stCxn id="480" idx="3"/>
          </p:cNvCxnSpPr>
          <p:nvPr/>
        </p:nvCxnSpPr>
        <p:spPr>
          <a:xfrm rot="10800000" flipH="1">
            <a:off x="2663800" y="2551050"/>
            <a:ext cx="1019100" cy="801300"/>
          </a:xfrm>
          <a:prstGeom prst="bentConnector3">
            <a:avLst>
              <a:gd name="adj1" fmla="val 50000"/>
            </a:avLst>
          </a:prstGeom>
          <a:noFill/>
          <a:ln w="9525" cap="flat" cmpd="sng">
            <a:solidFill>
              <a:schemeClr val="lt1"/>
            </a:solidFill>
            <a:prstDash val="solid"/>
            <a:round/>
            <a:headEnd type="oval" w="med" len="med"/>
            <a:tailEnd type="none" w="med" len="med"/>
          </a:ln>
        </p:spPr>
      </p:cxnSp>
      <p:cxnSp>
        <p:nvCxnSpPr>
          <p:cNvPr id="489" name="Google Shape;489;p52"/>
          <p:cNvCxnSpPr>
            <a:stCxn id="482" idx="1"/>
          </p:cNvCxnSpPr>
          <p:nvPr/>
        </p:nvCxnSpPr>
        <p:spPr>
          <a:xfrm flipH="1">
            <a:off x="5623700" y="1480125"/>
            <a:ext cx="856500" cy="907200"/>
          </a:xfrm>
          <a:prstGeom prst="bentConnector2">
            <a:avLst/>
          </a:prstGeom>
          <a:noFill/>
          <a:ln w="9525" cap="flat" cmpd="sng">
            <a:solidFill>
              <a:schemeClr val="accent1"/>
            </a:solidFill>
            <a:prstDash val="solid"/>
            <a:round/>
            <a:headEnd type="oval" w="med" len="med"/>
            <a:tailEnd type="none" w="med" len="med"/>
          </a:ln>
        </p:spPr>
      </p:cxnSp>
      <p:cxnSp>
        <p:nvCxnSpPr>
          <p:cNvPr id="490" name="Google Shape;490;p52"/>
          <p:cNvCxnSpPr>
            <a:stCxn id="485" idx="1"/>
          </p:cNvCxnSpPr>
          <p:nvPr/>
        </p:nvCxnSpPr>
        <p:spPr>
          <a:xfrm rot="10800000">
            <a:off x="5507300" y="3278725"/>
            <a:ext cx="972900" cy="489300"/>
          </a:xfrm>
          <a:prstGeom prst="bentConnector3">
            <a:avLst>
              <a:gd name="adj1" fmla="val 50000"/>
            </a:avLst>
          </a:prstGeom>
          <a:noFill/>
          <a:ln w="9525" cap="flat" cmpd="sng">
            <a:solidFill>
              <a:schemeClr val="accent1"/>
            </a:solidFill>
            <a:prstDash val="solid"/>
            <a:round/>
            <a:headEnd type="oval"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53"/>
          <p:cNvSpPr txBox="1">
            <a:spLocks noGrp="1"/>
          </p:cNvSpPr>
          <p:nvPr>
            <p:ph type="title"/>
          </p:nvPr>
        </p:nvSpPr>
        <p:spPr>
          <a:xfrm>
            <a:off x="311700" y="1312800"/>
            <a:ext cx="8520600" cy="175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89.300.000</a:t>
            </a:r>
            <a:endParaRPr/>
          </a:p>
        </p:txBody>
      </p:sp>
      <p:sp>
        <p:nvSpPr>
          <p:cNvPr id="496" name="Google Shape;496;p53"/>
          <p:cNvSpPr txBox="1">
            <a:spLocks noGrp="1"/>
          </p:cNvSpPr>
          <p:nvPr>
            <p:ph type="body" idx="1"/>
          </p:nvPr>
        </p:nvSpPr>
        <p:spPr>
          <a:xfrm>
            <a:off x="311700" y="3152225"/>
            <a:ext cx="8520600" cy="695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cxnSp>
        <p:nvCxnSpPr>
          <p:cNvPr id="497" name="Google Shape;497;p53"/>
          <p:cNvCxnSpPr>
            <a:stCxn id="495" idx="0"/>
          </p:cNvCxnSpPr>
          <p:nvPr/>
        </p:nvCxnSpPr>
        <p:spPr>
          <a:xfrm rot="10800000">
            <a:off x="4572000" y="-45900"/>
            <a:ext cx="0" cy="1358700"/>
          </a:xfrm>
          <a:prstGeom prst="straightConnector1">
            <a:avLst/>
          </a:prstGeom>
          <a:noFill/>
          <a:ln w="9525" cap="flat" cmpd="sng">
            <a:solidFill>
              <a:schemeClr val="accent1"/>
            </a:solidFill>
            <a:prstDash val="solid"/>
            <a:round/>
            <a:headEnd type="none" w="med" len="med"/>
            <a:tailEnd type="none" w="med" len="med"/>
          </a:ln>
        </p:spPr>
      </p:cxnSp>
      <p:cxnSp>
        <p:nvCxnSpPr>
          <p:cNvPr id="498" name="Google Shape;498;p53"/>
          <p:cNvCxnSpPr>
            <a:stCxn id="496" idx="2"/>
          </p:cNvCxnSpPr>
          <p:nvPr/>
        </p:nvCxnSpPr>
        <p:spPr>
          <a:xfrm>
            <a:off x="4572000" y="3847925"/>
            <a:ext cx="0" cy="151860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54"/>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TARGET</a:t>
            </a:r>
            <a:endParaRPr/>
          </a:p>
        </p:txBody>
      </p:sp>
      <p:cxnSp>
        <p:nvCxnSpPr>
          <p:cNvPr id="504" name="Google Shape;504;p54"/>
          <p:cNvCxnSpPr/>
          <p:nvPr/>
        </p:nvCxnSpPr>
        <p:spPr>
          <a:xfrm>
            <a:off x="4575625" y="1731350"/>
            <a:ext cx="0" cy="2955900"/>
          </a:xfrm>
          <a:prstGeom prst="straightConnector1">
            <a:avLst/>
          </a:prstGeom>
          <a:noFill/>
          <a:ln w="9525" cap="flat" cmpd="sng">
            <a:solidFill>
              <a:schemeClr val="accent1"/>
            </a:solidFill>
            <a:prstDash val="solid"/>
            <a:round/>
            <a:headEnd type="none" w="med" len="med"/>
            <a:tailEnd type="none" w="med" len="med"/>
          </a:ln>
        </p:spPr>
      </p:cxnSp>
      <p:sp>
        <p:nvSpPr>
          <p:cNvPr id="505" name="Google Shape;505;p54"/>
          <p:cNvSpPr txBox="1">
            <a:spLocks noGrp="1"/>
          </p:cNvSpPr>
          <p:nvPr>
            <p:ph type="title"/>
          </p:nvPr>
        </p:nvSpPr>
        <p:spPr>
          <a:xfrm>
            <a:off x="1642900" y="1213700"/>
            <a:ext cx="23097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AGE &amp; GENDER</a:t>
            </a:r>
            <a:endParaRPr sz="1400"/>
          </a:p>
        </p:txBody>
      </p:sp>
      <p:sp>
        <p:nvSpPr>
          <p:cNvPr id="506" name="Google Shape;506;p54"/>
          <p:cNvSpPr txBox="1">
            <a:spLocks noGrp="1"/>
          </p:cNvSpPr>
          <p:nvPr>
            <p:ph type="title"/>
          </p:nvPr>
        </p:nvSpPr>
        <p:spPr>
          <a:xfrm>
            <a:off x="5191400" y="1213700"/>
            <a:ext cx="2309700" cy="36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a:t>WORK</a:t>
            </a:r>
            <a:endParaRPr sz="1400"/>
          </a:p>
        </p:txBody>
      </p:sp>
      <p:grpSp>
        <p:nvGrpSpPr>
          <p:cNvPr id="507" name="Google Shape;507;p54"/>
          <p:cNvGrpSpPr/>
          <p:nvPr/>
        </p:nvGrpSpPr>
        <p:grpSpPr>
          <a:xfrm>
            <a:off x="1713325" y="1830547"/>
            <a:ext cx="959477" cy="959391"/>
            <a:chOff x="4049800" y="640400"/>
            <a:chExt cx="858900" cy="858900"/>
          </a:xfrm>
        </p:grpSpPr>
        <p:sp>
          <p:nvSpPr>
            <p:cNvPr id="508" name="Google Shape;508;p54"/>
            <p:cNvSpPr/>
            <p:nvPr/>
          </p:nvSpPr>
          <p:spPr>
            <a:xfrm>
              <a:off x="4049800" y="640400"/>
              <a:ext cx="858900" cy="858900"/>
            </a:xfrm>
            <a:prstGeom prst="donut">
              <a:avLst>
                <a:gd name="adj" fmla="val 843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4"/>
            <p:cNvSpPr/>
            <p:nvPr/>
          </p:nvSpPr>
          <p:spPr>
            <a:xfrm>
              <a:off x="4049800" y="640400"/>
              <a:ext cx="858900" cy="858900"/>
            </a:xfrm>
            <a:prstGeom prst="blockArc">
              <a:avLst>
                <a:gd name="adj1" fmla="val 16529224"/>
                <a:gd name="adj2" fmla="val 1985067"/>
                <a:gd name="adj3" fmla="val 840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54"/>
          <p:cNvGrpSpPr/>
          <p:nvPr/>
        </p:nvGrpSpPr>
        <p:grpSpPr>
          <a:xfrm>
            <a:off x="2923092" y="1830547"/>
            <a:ext cx="959477" cy="959391"/>
            <a:chOff x="4049800" y="640400"/>
            <a:chExt cx="858900" cy="858900"/>
          </a:xfrm>
        </p:grpSpPr>
        <p:sp>
          <p:nvSpPr>
            <p:cNvPr id="511" name="Google Shape;511;p54"/>
            <p:cNvSpPr/>
            <p:nvPr/>
          </p:nvSpPr>
          <p:spPr>
            <a:xfrm>
              <a:off x="4049800" y="640400"/>
              <a:ext cx="858900" cy="858900"/>
            </a:xfrm>
            <a:prstGeom prst="donut">
              <a:avLst>
                <a:gd name="adj" fmla="val 8433"/>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4"/>
            <p:cNvSpPr/>
            <p:nvPr/>
          </p:nvSpPr>
          <p:spPr>
            <a:xfrm>
              <a:off x="4049800" y="640400"/>
              <a:ext cx="858900" cy="858900"/>
            </a:xfrm>
            <a:prstGeom prst="blockArc">
              <a:avLst>
                <a:gd name="adj1" fmla="val 8584068"/>
                <a:gd name="adj2" fmla="val 1985067"/>
                <a:gd name="adj3" fmla="val 840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13" name="Google Shape;513;p54" title="Gráfico">
            <a:hlinkClick r:id="rId3"/>
          </p:cNvPr>
          <p:cNvPicPr preferRelativeResize="0"/>
          <p:nvPr/>
        </p:nvPicPr>
        <p:blipFill>
          <a:blip r:embed="rId4">
            <a:alphaModFix/>
          </a:blip>
          <a:stretch>
            <a:fillRect/>
          </a:stretch>
        </p:blipFill>
        <p:spPr>
          <a:xfrm>
            <a:off x="1642900" y="3090226"/>
            <a:ext cx="2309700" cy="1385264"/>
          </a:xfrm>
          <a:prstGeom prst="rect">
            <a:avLst/>
          </a:prstGeom>
          <a:noFill/>
          <a:ln>
            <a:noFill/>
          </a:ln>
        </p:spPr>
      </p:pic>
      <p:sp>
        <p:nvSpPr>
          <p:cNvPr id="514" name="Google Shape;514;p54"/>
          <p:cNvSpPr txBox="1">
            <a:spLocks noGrp="1"/>
          </p:cNvSpPr>
          <p:nvPr>
            <p:ph type="title"/>
          </p:nvPr>
        </p:nvSpPr>
        <p:spPr>
          <a:xfrm>
            <a:off x="5479693" y="3477168"/>
            <a:ext cx="1730700" cy="58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$50,000</a:t>
            </a:r>
            <a:endParaRPr sz="3000"/>
          </a:p>
        </p:txBody>
      </p:sp>
      <p:sp>
        <p:nvSpPr>
          <p:cNvPr id="515" name="Google Shape;515;p54"/>
          <p:cNvSpPr txBox="1"/>
          <p:nvPr/>
        </p:nvSpPr>
        <p:spPr>
          <a:xfrm>
            <a:off x="5479693" y="3963052"/>
            <a:ext cx="1730700" cy="3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Average salary per customer</a:t>
            </a:r>
            <a:endParaRPr sz="1200">
              <a:solidFill>
                <a:schemeClr val="lt1"/>
              </a:solidFill>
              <a:latin typeface="Montserrat"/>
              <a:ea typeface="Montserrat"/>
              <a:cs typeface="Montserrat"/>
              <a:sym typeface="Montserrat"/>
            </a:endParaRPr>
          </a:p>
        </p:txBody>
      </p:sp>
      <p:grpSp>
        <p:nvGrpSpPr>
          <p:cNvPr id="516" name="Google Shape;516;p54"/>
          <p:cNvGrpSpPr/>
          <p:nvPr/>
        </p:nvGrpSpPr>
        <p:grpSpPr>
          <a:xfrm>
            <a:off x="5855982" y="1988123"/>
            <a:ext cx="1611140" cy="139417"/>
            <a:chOff x="3465975" y="2270276"/>
            <a:chExt cx="1986364" cy="171929"/>
          </a:xfrm>
        </p:grpSpPr>
        <p:sp>
          <p:nvSpPr>
            <p:cNvPr id="517" name="Google Shape;517;p54"/>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4"/>
            <p:cNvSpPr/>
            <p:nvPr/>
          </p:nvSpPr>
          <p:spPr>
            <a:xfrm rot="-5400000">
              <a:off x="398439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4"/>
            <p:cNvSpPr/>
            <p:nvPr/>
          </p:nvSpPr>
          <p:spPr>
            <a:xfrm rot="-5400000">
              <a:off x="4243603" y="2270305"/>
              <a:ext cx="171900" cy="1719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4"/>
            <p:cNvSpPr/>
            <p:nvPr/>
          </p:nvSpPr>
          <p:spPr>
            <a:xfrm rot="-5400000">
              <a:off x="4502812" y="2270305"/>
              <a:ext cx="171900" cy="1719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4"/>
            <p:cNvSpPr/>
            <p:nvPr/>
          </p:nvSpPr>
          <p:spPr>
            <a:xfrm rot="-5400000">
              <a:off x="4762021" y="2270305"/>
              <a:ext cx="171900" cy="1719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4"/>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4"/>
            <p:cNvSpPr/>
            <p:nvPr/>
          </p:nvSpPr>
          <p:spPr>
            <a:xfrm rot="-5400000">
              <a:off x="5021230" y="2270276"/>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4"/>
            <p:cNvSpPr/>
            <p:nvPr/>
          </p:nvSpPr>
          <p:spPr>
            <a:xfrm rot="-5400000">
              <a:off x="5280440" y="2270276"/>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 name="Google Shape;525;p54"/>
          <p:cNvSpPr/>
          <p:nvPr/>
        </p:nvSpPr>
        <p:spPr>
          <a:xfrm>
            <a:off x="5224271" y="1830549"/>
            <a:ext cx="454800" cy="4548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54"/>
          <p:cNvGrpSpPr/>
          <p:nvPr/>
        </p:nvGrpSpPr>
        <p:grpSpPr>
          <a:xfrm>
            <a:off x="5855310" y="2497731"/>
            <a:ext cx="1611140" cy="139417"/>
            <a:chOff x="3465975" y="2270276"/>
            <a:chExt cx="1986364" cy="171929"/>
          </a:xfrm>
        </p:grpSpPr>
        <p:sp>
          <p:nvSpPr>
            <p:cNvPr id="527" name="Google Shape;527;p54"/>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4"/>
            <p:cNvSpPr/>
            <p:nvPr/>
          </p:nvSpPr>
          <p:spPr>
            <a:xfrm rot="-5400000">
              <a:off x="398439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4"/>
            <p:cNvSpPr/>
            <p:nvPr/>
          </p:nvSpPr>
          <p:spPr>
            <a:xfrm rot="-5400000">
              <a:off x="4243603" y="2270305"/>
              <a:ext cx="171900" cy="171900"/>
            </a:xfrm>
            <a:prstGeom prst="ellipse">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4"/>
            <p:cNvSpPr/>
            <p:nvPr/>
          </p:nvSpPr>
          <p:spPr>
            <a:xfrm rot="-5400000">
              <a:off x="4502812" y="2270305"/>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4"/>
            <p:cNvSpPr/>
            <p:nvPr/>
          </p:nvSpPr>
          <p:spPr>
            <a:xfrm rot="-5400000">
              <a:off x="4762021" y="2270305"/>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4"/>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4"/>
            <p:cNvSpPr/>
            <p:nvPr/>
          </p:nvSpPr>
          <p:spPr>
            <a:xfrm rot="-5400000">
              <a:off x="5021230" y="2270276"/>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4"/>
            <p:cNvSpPr/>
            <p:nvPr/>
          </p:nvSpPr>
          <p:spPr>
            <a:xfrm rot="-5400000">
              <a:off x="5280440" y="2270276"/>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 name="Google Shape;535;p54"/>
          <p:cNvSpPr/>
          <p:nvPr/>
        </p:nvSpPr>
        <p:spPr>
          <a:xfrm>
            <a:off x="5223600" y="2340158"/>
            <a:ext cx="454800" cy="4548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 name="Google Shape;536;p54"/>
          <p:cNvGrpSpPr/>
          <p:nvPr/>
        </p:nvGrpSpPr>
        <p:grpSpPr>
          <a:xfrm>
            <a:off x="5855310" y="3007339"/>
            <a:ext cx="1611140" cy="139417"/>
            <a:chOff x="3465975" y="2270276"/>
            <a:chExt cx="1986364" cy="171929"/>
          </a:xfrm>
        </p:grpSpPr>
        <p:sp>
          <p:nvSpPr>
            <p:cNvPr id="537" name="Google Shape;537;p54"/>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4"/>
            <p:cNvSpPr/>
            <p:nvPr/>
          </p:nvSpPr>
          <p:spPr>
            <a:xfrm rot="-5400000">
              <a:off x="3984394" y="2270305"/>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4"/>
            <p:cNvSpPr/>
            <p:nvPr/>
          </p:nvSpPr>
          <p:spPr>
            <a:xfrm rot="-5400000">
              <a:off x="4243603" y="2270305"/>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4"/>
            <p:cNvSpPr/>
            <p:nvPr/>
          </p:nvSpPr>
          <p:spPr>
            <a:xfrm rot="-5400000">
              <a:off x="4502812" y="2270305"/>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4"/>
            <p:cNvSpPr/>
            <p:nvPr/>
          </p:nvSpPr>
          <p:spPr>
            <a:xfrm rot="-5400000">
              <a:off x="4762021" y="2270305"/>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4"/>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4"/>
            <p:cNvSpPr/>
            <p:nvPr/>
          </p:nvSpPr>
          <p:spPr>
            <a:xfrm rot="-5400000">
              <a:off x="5021230" y="2270276"/>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4"/>
            <p:cNvSpPr/>
            <p:nvPr/>
          </p:nvSpPr>
          <p:spPr>
            <a:xfrm rot="-5400000">
              <a:off x="5280440" y="2270276"/>
              <a:ext cx="171900" cy="171900"/>
            </a:xfrm>
            <a:prstGeom prst="ellipse">
              <a:avLst/>
            </a:prstGeom>
            <a:solidFill>
              <a:schemeClr val="dk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 name="Google Shape;545;p54"/>
          <p:cNvSpPr/>
          <p:nvPr/>
        </p:nvSpPr>
        <p:spPr>
          <a:xfrm>
            <a:off x="5223600" y="2849766"/>
            <a:ext cx="454800" cy="4548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 name="Google Shape;546;p54"/>
          <p:cNvGrpSpPr/>
          <p:nvPr/>
        </p:nvGrpSpPr>
        <p:grpSpPr>
          <a:xfrm>
            <a:off x="3211732" y="2089661"/>
            <a:ext cx="382206" cy="490302"/>
            <a:chOff x="6974158" y="2789537"/>
            <a:chExt cx="255247" cy="327458"/>
          </a:xfrm>
        </p:grpSpPr>
        <p:sp>
          <p:nvSpPr>
            <p:cNvPr id="547" name="Google Shape;547;p5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54"/>
          <p:cNvGrpSpPr/>
          <p:nvPr/>
        </p:nvGrpSpPr>
        <p:grpSpPr>
          <a:xfrm>
            <a:off x="2010158" y="2090525"/>
            <a:ext cx="365802" cy="488591"/>
            <a:chOff x="7530697" y="2790299"/>
            <a:chExt cx="244291" cy="326314"/>
          </a:xfrm>
        </p:grpSpPr>
        <p:sp>
          <p:nvSpPr>
            <p:cNvPr id="554" name="Google Shape;554;p5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54"/>
          <p:cNvGrpSpPr/>
          <p:nvPr/>
        </p:nvGrpSpPr>
        <p:grpSpPr>
          <a:xfrm>
            <a:off x="5282132" y="2408102"/>
            <a:ext cx="339082" cy="318906"/>
            <a:chOff x="6649231" y="1500021"/>
            <a:chExt cx="390287" cy="367065"/>
          </a:xfrm>
        </p:grpSpPr>
        <p:sp>
          <p:nvSpPr>
            <p:cNvPr id="561" name="Google Shape;561;p5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 name="Google Shape;573;p54"/>
          <p:cNvSpPr/>
          <p:nvPr/>
        </p:nvSpPr>
        <p:spPr>
          <a:xfrm>
            <a:off x="5282135" y="1907823"/>
            <a:ext cx="339086" cy="309671"/>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 name="Google Shape;574;p54"/>
          <p:cNvGrpSpPr/>
          <p:nvPr/>
        </p:nvGrpSpPr>
        <p:grpSpPr>
          <a:xfrm>
            <a:off x="5274031" y="2917610"/>
            <a:ext cx="353954" cy="318880"/>
            <a:chOff x="3988156" y="3380210"/>
            <a:chExt cx="353954" cy="318880"/>
          </a:xfrm>
        </p:grpSpPr>
        <p:sp>
          <p:nvSpPr>
            <p:cNvPr id="575" name="Google Shape;575;p54"/>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4"/>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4"/>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4"/>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4"/>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55"/>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COMPETITORS</a:t>
            </a:r>
            <a:endParaRPr/>
          </a:p>
        </p:txBody>
      </p:sp>
      <p:graphicFrame>
        <p:nvGraphicFramePr>
          <p:cNvPr id="585" name="Google Shape;585;p55"/>
          <p:cNvGraphicFramePr/>
          <p:nvPr/>
        </p:nvGraphicFramePr>
        <p:xfrm>
          <a:off x="1411488" y="1924800"/>
          <a:ext cx="3000000" cy="3000000"/>
        </p:xfrm>
        <a:graphic>
          <a:graphicData uri="http://schemas.openxmlformats.org/drawingml/2006/table">
            <a:tbl>
              <a:tblPr>
                <a:noFill/>
                <a:tableStyleId>{93D1BA7B-F270-400B-B93F-B8B2F3CF46C4}</a:tableStyleId>
              </a:tblPr>
              <a:tblGrid>
                <a:gridCol w="1847125">
                  <a:extLst>
                    <a:ext uri="{9D8B030D-6E8A-4147-A177-3AD203B41FA5}">
                      <a16:colId xmlns:a16="http://schemas.microsoft.com/office/drawing/2014/main" val="20000"/>
                    </a:ext>
                  </a:extLst>
                </a:gridCol>
                <a:gridCol w="1491300">
                  <a:extLst>
                    <a:ext uri="{9D8B030D-6E8A-4147-A177-3AD203B41FA5}">
                      <a16:colId xmlns:a16="http://schemas.microsoft.com/office/drawing/2014/main" val="20001"/>
                    </a:ext>
                  </a:extLst>
                </a:gridCol>
                <a:gridCol w="1491300">
                  <a:extLst>
                    <a:ext uri="{9D8B030D-6E8A-4147-A177-3AD203B41FA5}">
                      <a16:colId xmlns:a16="http://schemas.microsoft.com/office/drawing/2014/main" val="20002"/>
                    </a:ext>
                  </a:extLst>
                </a:gridCol>
                <a:gridCol w="1491300">
                  <a:extLst>
                    <a:ext uri="{9D8B030D-6E8A-4147-A177-3AD203B41FA5}">
                      <a16:colId xmlns:a16="http://schemas.microsoft.com/office/drawing/2014/main" val="20003"/>
                    </a:ext>
                  </a:extLst>
                </a:gridCol>
              </a:tblGrid>
              <a:tr h="659200">
                <a:tc>
                  <a:txBody>
                    <a:bodyPr/>
                    <a:lstStyle/>
                    <a:p>
                      <a:pPr marL="0" lvl="0" indent="0" algn="ctr" rtl="0">
                        <a:spcBef>
                          <a:spcPts val="0"/>
                        </a:spcBef>
                        <a:spcAft>
                          <a:spcPts val="0"/>
                        </a:spcAft>
                        <a:buNone/>
                      </a:pPr>
                      <a:r>
                        <a:rPr lang="en" sz="1200">
                          <a:solidFill>
                            <a:schemeClr val="accent1"/>
                          </a:solidFill>
                          <a:latin typeface="Montserrat ExtraLight"/>
                          <a:ea typeface="Montserrat ExtraLight"/>
                          <a:cs typeface="Montserrat ExtraLight"/>
                          <a:sym typeface="Montserrat ExtraLight"/>
                        </a:rPr>
                        <a:t>COMPANY</a:t>
                      </a:r>
                      <a:endParaRPr sz="1200">
                        <a:solidFill>
                          <a:schemeClr val="accent1"/>
                        </a:solidFill>
                        <a:latin typeface="Montserrat ExtraLight"/>
                        <a:ea typeface="Montserrat ExtraLight"/>
                        <a:cs typeface="Montserrat ExtraLight"/>
                        <a:sym typeface="Montserrat ExtraLigh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Mercury</a:t>
                      </a:r>
                      <a:endParaRPr>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Venus</a:t>
                      </a:r>
                      <a:endParaRPr>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Mars</a:t>
                      </a:r>
                      <a:endParaRPr>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59200">
                <a:tc>
                  <a:txBody>
                    <a:bodyPr/>
                    <a:lstStyle/>
                    <a:p>
                      <a:pPr marL="0" lvl="0" indent="0" algn="ctr" rtl="0">
                        <a:spcBef>
                          <a:spcPts val="0"/>
                        </a:spcBef>
                        <a:spcAft>
                          <a:spcPts val="0"/>
                        </a:spcAft>
                        <a:buNone/>
                      </a:pPr>
                      <a:r>
                        <a:rPr lang="en" sz="1200">
                          <a:solidFill>
                            <a:schemeClr val="accent1"/>
                          </a:solidFill>
                          <a:latin typeface="Montserrat ExtraLight"/>
                          <a:ea typeface="Montserrat ExtraLight"/>
                          <a:cs typeface="Montserrat ExtraLight"/>
                          <a:sym typeface="Montserrat ExtraLight"/>
                        </a:rPr>
                        <a:t>FOUNDATION</a:t>
                      </a:r>
                      <a:endParaRPr sz="1200">
                        <a:solidFill>
                          <a:schemeClr val="accent1"/>
                        </a:solidFill>
                        <a:latin typeface="Montserrat ExtraLight"/>
                        <a:ea typeface="Montserrat ExtraLight"/>
                        <a:cs typeface="Montserrat ExtraLight"/>
                        <a:sym typeface="Montserrat ExtraLigh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2010</a:t>
                      </a:r>
                      <a:endParaRPr>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2012</a:t>
                      </a:r>
                      <a:endParaRPr>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ontserrat"/>
                          <a:ea typeface="Montserrat"/>
                          <a:cs typeface="Montserrat"/>
                          <a:sym typeface="Montserrat"/>
                        </a:rPr>
                        <a:t>2017</a:t>
                      </a:r>
                      <a:endParaRPr>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659200">
                <a:tc>
                  <a:txBody>
                    <a:bodyPr/>
                    <a:lstStyle/>
                    <a:p>
                      <a:pPr marL="0" lvl="0" indent="0" algn="ctr" rtl="0">
                        <a:spcBef>
                          <a:spcPts val="0"/>
                        </a:spcBef>
                        <a:spcAft>
                          <a:spcPts val="0"/>
                        </a:spcAft>
                        <a:buNone/>
                      </a:pPr>
                      <a:r>
                        <a:rPr lang="en" sz="1200">
                          <a:solidFill>
                            <a:schemeClr val="accent1"/>
                          </a:solidFill>
                          <a:latin typeface="Montserrat ExtraLight"/>
                          <a:ea typeface="Montserrat ExtraLight"/>
                          <a:cs typeface="Montserrat ExtraLight"/>
                          <a:sym typeface="Montserrat ExtraLight"/>
                        </a:rPr>
                        <a:t>DESCRIPTION</a:t>
                      </a:r>
                      <a:endParaRPr sz="1200">
                        <a:solidFill>
                          <a:schemeClr val="accent1"/>
                        </a:solidFill>
                        <a:latin typeface="Montserrat ExtraLight"/>
                        <a:ea typeface="Montserrat ExtraLight"/>
                        <a:cs typeface="Montserrat ExtraLight"/>
                        <a:sym typeface="Montserrat ExtraLigh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Mercury is the closest planet to the Sun</a:t>
                      </a:r>
                      <a:endParaRPr sz="120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Venus is the second planet from the Sun</a:t>
                      </a:r>
                      <a:endParaRPr sz="120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200">
                          <a:solidFill>
                            <a:schemeClr val="lt1"/>
                          </a:solidFill>
                          <a:latin typeface="Montserrat"/>
                          <a:ea typeface="Montserrat"/>
                          <a:cs typeface="Montserrat"/>
                          <a:sym typeface="Montserrat"/>
                        </a:rPr>
                        <a:t>Despite being red, Mars is a</a:t>
                      </a:r>
                      <a:endParaRPr sz="1200">
                        <a:solidFill>
                          <a:schemeClr val="lt1"/>
                        </a:solidFill>
                        <a:latin typeface="Montserrat"/>
                        <a:ea typeface="Montserrat"/>
                        <a:cs typeface="Montserrat"/>
                        <a:sym typeface="Montserrat"/>
                      </a:endParaRPr>
                    </a:p>
                    <a:p>
                      <a:pPr marL="0" lvl="0" indent="0" algn="ctr" rtl="0">
                        <a:spcBef>
                          <a:spcPts val="0"/>
                        </a:spcBef>
                        <a:spcAft>
                          <a:spcPts val="0"/>
                        </a:spcAft>
                        <a:buNone/>
                      </a:pPr>
                      <a:r>
                        <a:rPr lang="en" sz="1200">
                          <a:solidFill>
                            <a:schemeClr val="lt1"/>
                          </a:solidFill>
                          <a:latin typeface="Montserrat"/>
                          <a:ea typeface="Montserrat"/>
                          <a:cs typeface="Montserrat"/>
                          <a:sym typeface="Montserrat"/>
                        </a:rPr>
                        <a:t>cold place</a:t>
                      </a:r>
                      <a:endParaRPr sz="120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9"/>
        <p:cNvGrpSpPr/>
        <p:nvPr/>
      </p:nvGrpSpPr>
      <p:grpSpPr>
        <a:xfrm>
          <a:off x="0" y="0"/>
          <a:ext cx="0" cy="0"/>
          <a:chOff x="0" y="0"/>
          <a:chExt cx="0" cy="0"/>
        </a:xfrm>
      </p:grpSpPr>
      <p:sp>
        <p:nvSpPr>
          <p:cNvPr id="590" name="Google Shape;590;p56"/>
          <p:cNvSpPr txBox="1">
            <a:spLocks noGrp="1"/>
          </p:cNvSpPr>
          <p:nvPr>
            <p:ph type="title"/>
          </p:nvPr>
        </p:nvSpPr>
        <p:spPr>
          <a:xfrm>
            <a:off x="860225" y="417650"/>
            <a:ext cx="2276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 Picture Is Worth a Thousand Words</a:t>
            </a:r>
            <a:endParaRPr dirty="0"/>
          </a:p>
        </p:txBody>
      </p:sp>
      <p:cxnSp>
        <p:nvCxnSpPr>
          <p:cNvPr id="591" name="Google Shape;591;p56"/>
          <p:cNvCxnSpPr/>
          <p:nvPr/>
        </p:nvCxnSpPr>
        <p:spPr>
          <a:xfrm>
            <a:off x="-6103" y="1360875"/>
            <a:ext cx="2919600" cy="0"/>
          </a:xfrm>
          <a:prstGeom prst="straightConnector1">
            <a:avLst/>
          </a:prstGeom>
          <a:noFill/>
          <a:ln w="9525" cap="flat" cmpd="sng">
            <a:solidFill>
              <a:schemeClr val="accent1"/>
            </a:solidFill>
            <a:prstDash val="solid"/>
            <a:round/>
            <a:headEnd type="none" w="med" len="med"/>
            <a:tailEnd type="none" w="med" len="med"/>
          </a:ln>
        </p:spPr>
      </p:cxnSp>
      <p:cxnSp>
        <p:nvCxnSpPr>
          <p:cNvPr id="592" name="Google Shape;592;p56"/>
          <p:cNvCxnSpPr/>
          <p:nvPr/>
        </p:nvCxnSpPr>
        <p:spPr>
          <a:xfrm>
            <a:off x="-6103" y="3565225"/>
            <a:ext cx="2919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57"/>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 MODEL</a:t>
            </a:r>
            <a:endParaRPr/>
          </a:p>
        </p:txBody>
      </p:sp>
      <p:sp>
        <p:nvSpPr>
          <p:cNvPr id="598" name="Google Shape;598;p57"/>
          <p:cNvSpPr txBox="1">
            <a:spLocks noGrp="1"/>
          </p:cNvSpPr>
          <p:nvPr>
            <p:ph type="ctrTitle" idx="2"/>
          </p:nvPr>
        </p:nvSpPr>
        <p:spPr>
          <a:xfrm>
            <a:off x="654000" y="3201175"/>
            <a:ext cx="1847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Marketing</a:t>
            </a:r>
            <a:endParaRPr/>
          </a:p>
        </p:txBody>
      </p:sp>
      <p:sp>
        <p:nvSpPr>
          <p:cNvPr id="599" name="Google Shape;599;p57"/>
          <p:cNvSpPr txBox="1">
            <a:spLocks noGrp="1"/>
          </p:cNvSpPr>
          <p:nvPr>
            <p:ph type="subTitle" idx="1"/>
          </p:nvPr>
        </p:nvSpPr>
        <p:spPr>
          <a:xfrm>
            <a:off x="654000" y="3824475"/>
            <a:ext cx="18471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a:t>
            </a:r>
            <a:endParaRPr/>
          </a:p>
          <a:p>
            <a:pPr marL="0" lvl="0" indent="0" algn="ctr" rtl="0">
              <a:spcBef>
                <a:spcPts val="0"/>
              </a:spcBef>
              <a:spcAft>
                <a:spcPts val="0"/>
              </a:spcAft>
              <a:buNone/>
            </a:pPr>
            <a:r>
              <a:rPr lang="en"/>
              <a:t>Mars is cold</a:t>
            </a:r>
            <a:endParaRPr/>
          </a:p>
        </p:txBody>
      </p:sp>
      <p:sp>
        <p:nvSpPr>
          <p:cNvPr id="600" name="Google Shape;600;p57"/>
          <p:cNvSpPr txBox="1">
            <a:spLocks noGrp="1"/>
          </p:cNvSpPr>
          <p:nvPr>
            <p:ph type="ctrTitle" idx="3"/>
          </p:nvPr>
        </p:nvSpPr>
        <p:spPr>
          <a:xfrm>
            <a:off x="2650300" y="3201175"/>
            <a:ext cx="1847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Training</a:t>
            </a:r>
            <a:endParaRPr/>
          </a:p>
        </p:txBody>
      </p:sp>
      <p:sp>
        <p:nvSpPr>
          <p:cNvPr id="601" name="Google Shape;601;p57"/>
          <p:cNvSpPr txBox="1">
            <a:spLocks noGrp="1"/>
          </p:cNvSpPr>
          <p:nvPr>
            <p:ph type="subTitle" idx="4"/>
          </p:nvPr>
        </p:nvSpPr>
        <p:spPr>
          <a:xfrm>
            <a:off x="2650300" y="3824475"/>
            <a:ext cx="18471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a:t>
            </a:r>
            <a:endParaRPr/>
          </a:p>
          <a:p>
            <a:pPr marL="0" lvl="0" indent="0" algn="ctr" rtl="0">
              <a:spcBef>
                <a:spcPts val="0"/>
              </a:spcBef>
              <a:spcAft>
                <a:spcPts val="0"/>
              </a:spcAft>
              <a:buClr>
                <a:schemeClr val="dk1"/>
              </a:buClr>
              <a:buSzPts val="1100"/>
              <a:buFont typeface="Arial"/>
              <a:buNone/>
            </a:pPr>
            <a:r>
              <a:rPr lang="en"/>
              <a:t>beautiful name</a:t>
            </a:r>
            <a:endParaRPr/>
          </a:p>
          <a:p>
            <a:pPr marL="0" lvl="0" indent="0" algn="ctr" rtl="0">
              <a:spcBef>
                <a:spcPts val="0"/>
              </a:spcBef>
              <a:spcAft>
                <a:spcPts val="0"/>
              </a:spcAft>
              <a:buNone/>
            </a:pPr>
            <a:endParaRPr/>
          </a:p>
        </p:txBody>
      </p:sp>
      <p:sp>
        <p:nvSpPr>
          <p:cNvPr id="602" name="Google Shape;602;p57"/>
          <p:cNvSpPr txBox="1">
            <a:spLocks noGrp="1"/>
          </p:cNvSpPr>
          <p:nvPr>
            <p:ph type="ctrTitle" idx="5"/>
          </p:nvPr>
        </p:nvSpPr>
        <p:spPr>
          <a:xfrm>
            <a:off x="4646600" y="3201175"/>
            <a:ext cx="1847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Assessment</a:t>
            </a:r>
            <a:endParaRPr/>
          </a:p>
        </p:txBody>
      </p:sp>
      <p:sp>
        <p:nvSpPr>
          <p:cNvPr id="603" name="Google Shape;603;p57"/>
          <p:cNvSpPr txBox="1">
            <a:spLocks noGrp="1"/>
          </p:cNvSpPr>
          <p:nvPr>
            <p:ph type="subTitle" idx="6"/>
          </p:nvPr>
        </p:nvSpPr>
        <p:spPr>
          <a:xfrm>
            <a:off x="4646600" y="3824475"/>
            <a:ext cx="18471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Earth is the planet where we live on</a:t>
            </a:r>
            <a:endParaRPr/>
          </a:p>
          <a:p>
            <a:pPr marL="0" lvl="0" indent="0" algn="ctr" rtl="0">
              <a:spcBef>
                <a:spcPts val="0"/>
              </a:spcBef>
              <a:spcAft>
                <a:spcPts val="0"/>
              </a:spcAft>
              <a:buNone/>
            </a:pPr>
            <a:endParaRPr/>
          </a:p>
        </p:txBody>
      </p:sp>
      <p:sp>
        <p:nvSpPr>
          <p:cNvPr id="604" name="Google Shape;604;p57"/>
          <p:cNvSpPr txBox="1">
            <a:spLocks noGrp="1"/>
          </p:cNvSpPr>
          <p:nvPr>
            <p:ph type="ctrTitle" idx="7"/>
          </p:nvPr>
        </p:nvSpPr>
        <p:spPr>
          <a:xfrm>
            <a:off x="6642900" y="3201175"/>
            <a:ext cx="1847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Technology</a:t>
            </a:r>
            <a:endParaRPr/>
          </a:p>
        </p:txBody>
      </p:sp>
      <p:sp>
        <p:nvSpPr>
          <p:cNvPr id="605" name="Google Shape;605;p57"/>
          <p:cNvSpPr txBox="1">
            <a:spLocks noGrp="1"/>
          </p:cNvSpPr>
          <p:nvPr>
            <p:ph type="subTitle" idx="8"/>
          </p:nvPr>
        </p:nvSpPr>
        <p:spPr>
          <a:xfrm>
            <a:off x="6642900" y="3824475"/>
            <a:ext cx="18471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Pluto is now a dwarf planet</a:t>
            </a:r>
            <a:endParaRPr/>
          </a:p>
        </p:txBody>
      </p:sp>
      <p:sp>
        <p:nvSpPr>
          <p:cNvPr id="606" name="Google Shape;606;p57"/>
          <p:cNvSpPr/>
          <p:nvPr/>
        </p:nvSpPr>
        <p:spPr>
          <a:xfrm>
            <a:off x="1224300" y="1309900"/>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7"/>
          <p:cNvSpPr/>
          <p:nvPr/>
        </p:nvSpPr>
        <p:spPr>
          <a:xfrm>
            <a:off x="5216900" y="1309900"/>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7"/>
          <p:cNvSpPr/>
          <p:nvPr/>
        </p:nvSpPr>
        <p:spPr>
          <a:xfrm>
            <a:off x="3220600" y="2016274"/>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7"/>
          <p:cNvSpPr/>
          <p:nvPr/>
        </p:nvSpPr>
        <p:spPr>
          <a:xfrm>
            <a:off x="7213200" y="2016274"/>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0" name="Google Shape;610;p57"/>
          <p:cNvCxnSpPr>
            <a:stCxn id="598" idx="0"/>
            <a:endCxn id="606" idx="4"/>
          </p:cNvCxnSpPr>
          <p:nvPr/>
        </p:nvCxnSpPr>
        <p:spPr>
          <a:xfrm rot="10800000">
            <a:off x="1577550" y="2016475"/>
            <a:ext cx="0" cy="1184700"/>
          </a:xfrm>
          <a:prstGeom prst="straightConnector1">
            <a:avLst/>
          </a:prstGeom>
          <a:noFill/>
          <a:ln w="9525" cap="flat" cmpd="sng">
            <a:solidFill>
              <a:schemeClr val="accent1"/>
            </a:solidFill>
            <a:prstDash val="solid"/>
            <a:round/>
            <a:headEnd type="none" w="med" len="med"/>
            <a:tailEnd type="none" w="med" len="med"/>
          </a:ln>
        </p:spPr>
      </p:cxnSp>
      <p:cxnSp>
        <p:nvCxnSpPr>
          <p:cNvPr id="611" name="Google Shape;611;p57"/>
          <p:cNvCxnSpPr>
            <a:stCxn id="608" idx="4"/>
            <a:endCxn id="600" idx="0"/>
          </p:cNvCxnSpPr>
          <p:nvPr/>
        </p:nvCxnSpPr>
        <p:spPr>
          <a:xfrm>
            <a:off x="3573850" y="2722774"/>
            <a:ext cx="0" cy="478500"/>
          </a:xfrm>
          <a:prstGeom prst="straightConnector1">
            <a:avLst/>
          </a:prstGeom>
          <a:noFill/>
          <a:ln w="9525" cap="flat" cmpd="sng">
            <a:solidFill>
              <a:schemeClr val="accent1"/>
            </a:solidFill>
            <a:prstDash val="solid"/>
            <a:round/>
            <a:headEnd type="none" w="med" len="med"/>
            <a:tailEnd type="none" w="med" len="med"/>
          </a:ln>
        </p:spPr>
      </p:cxnSp>
      <p:cxnSp>
        <p:nvCxnSpPr>
          <p:cNvPr id="612" name="Google Shape;612;p57"/>
          <p:cNvCxnSpPr>
            <a:stCxn id="607" idx="4"/>
            <a:endCxn id="602" idx="0"/>
          </p:cNvCxnSpPr>
          <p:nvPr/>
        </p:nvCxnSpPr>
        <p:spPr>
          <a:xfrm>
            <a:off x="5570150" y="2016400"/>
            <a:ext cx="0" cy="1184700"/>
          </a:xfrm>
          <a:prstGeom prst="straightConnector1">
            <a:avLst/>
          </a:prstGeom>
          <a:noFill/>
          <a:ln w="9525" cap="flat" cmpd="sng">
            <a:solidFill>
              <a:schemeClr val="accent1"/>
            </a:solidFill>
            <a:prstDash val="solid"/>
            <a:round/>
            <a:headEnd type="none" w="med" len="med"/>
            <a:tailEnd type="none" w="med" len="med"/>
          </a:ln>
        </p:spPr>
      </p:cxnSp>
      <p:cxnSp>
        <p:nvCxnSpPr>
          <p:cNvPr id="613" name="Google Shape;613;p57"/>
          <p:cNvCxnSpPr>
            <a:stCxn id="609" idx="4"/>
            <a:endCxn id="604" idx="0"/>
          </p:cNvCxnSpPr>
          <p:nvPr/>
        </p:nvCxnSpPr>
        <p:spPr>
          <a:xfrm>
            <a:off x="7566450" y="2722774"/>
            <a:ext cx="0" cy="478500"/>
          </a:xfrm>
          <a:prstGeom prst="straightConnector1">
            <a:avLst/>
          </a:prstGeom>
          <a:noFill/>
          <a:ln w="9525" cap="flat" cmpd="sng">
            <a:solidFill>
              <a:schemeClr val="accent1"/>
            </a:solidFill>
            <a:prstDash val="solid"/>
            <a:round/>
            <a:headEnd type="none" w="med" len="med"/>
            <a:tailEnd type="none" w="med" len="med"/>
          </a:ln>
        </p:spPr>
      </p:cxnSp>
      <p:grpSp>
        <p:nvGrpSpPr>
          <p:cNvPr id="614" name="Google Shape;614;p57"/>
          <p:cNvGrpSpPr/>
          <p:nvPr/>
        </p:nvGrpSpPr>
        <p:grpSpPr>
          <a:xfrm>
            <a:off x="1376577" y="1490910"/>
            <a:ext cx="401942" cy="376126"/>
            <a:chOff x="2766264" y="3394042"/>
            <a:chExt cx="294873" cy="275934"/>
          </a:xfrm>
        </p:grpSpPr>
        <p:sp>
          <p:nvSpPr>
            <p:cNvPr id="615" name="Google Shape;615;p5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57"/>
          <p:cNvGrpSpPr/>
          <p:nvPr/>
        </p:nvGrpSpPr>
        <p:grpSpPr>
          <a:xfrm>
            <a:off x="7388009" y="2180091"/>
            <a:ext cx="376090" cy="378881"/>
            <a:chOff x="6571955" y="2919170"/>
            <a:chExt cx="308878" cy="311170"/>
          </a:xfrm>
        </p:grpSpPr>
        <p:sp>
          <p:nvSpPr>
            <p:cNvPr id="620" name="Google Shape;620;p5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57"/>
          <p:cNvGrpSpPr/>
          <p:nvPr/>
        </p:nvGrpSpPr>
        <p:grpSpPr>
          <a:xfrm>
            <a:off x="5364964" y="1456241"/>
            <a:ext cx="410353" cy="410795"/>
            <a:chOff x="3235438" y="1970604"/>
            <a:chExt cx="354363" cy="354745"/>
          </a:xfrm>
        </p:grpSpPr>
        <p:sp>
          <p:nvSpPr>
            <p:cNvPr id="631" name="Google Shape;631;p5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57"/>
          <p:cNvGrpSpPr/>
          <p:nvPr/>
        </p:nvGrpSpPr>
        <p:grpSpPr>
          <a:xfrm>
            <a:off x="3374725" y="2221599"/>
            <a:ext cx="398259" cy="337373"/>
            <a:chOff x="2770052" y="2009628"/>
            <a:chExt cx="327085" cy="277080"/>
          </a:xfrm>
        </p:grpSpPr>
        <p:sp>
          <p:nvSpPr>
            <p:cNvPr id="645" name="Google Shape;645;p5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58"/>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WHERE THE APP IS USED MORE</a:t>
            </a:r>
            <a:endParaRPr/>
          </a:p>
        </p:txBody>
      </p:sp>
      <p:grpSp>
        <p:nvGrpSpPr>
          <p:cNvPr id="652" name="Google Shape;652;p58"/>
          <p:cNvGrpSpPr/>
          <p:nvPr/>
        </p:nvGrpSpPr>
        <p:grpSpPr>
          <a:xfrm>
            <a:off x="2098849" y="1281720"/>
            <a:ext cx="4946325" cy="3252572"/>
            <a:chOff x="235800" y="830650"/>
            <a:chExt cx="6978450" cy="4588844"/>
          </a:xfrm>
        </p:grpSpPr>
        <p:sp>
          <p:nvSpPr>
            <p:cNvPr id="653" name="Google Shape;653;p5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 name="Google Shape;659;p58"/>
          <p:cNvSpPr/>
          <p:nvPr/>
        </p:nvSpPr>
        <p:spPr>
          <a:xfrm>
            <a:off x="4215725" y="2465400"/>
            <a:ext cx="212700" cy="2127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8"/>
          <p:cNvSpPr/>
          <p:nvPr/>
        </p:nvSpPr>
        <p:spPr>
          <a:xfrm>
            <a:off x="3395675" y="3298600"/>
            <a:ext cx="212700" cy="2127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8"/>
          <p:cNvSpPr/>
          <p:nvPr/>
        </p:nvSpPr>
        <p:spPr>
          <a:xfrm>
            <a:off x="2949550" y="2678100"/>
            <a:ext cx="212700" cy="2127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8"/>
          <p:cNvSpPr/>
          <p:nvPr/>
        </p:nvSpPr>
        <p:spPr>
          <a:xfrm>
            <a:off x="2680550" y="2801663"/>
            <a:ext cx="212700" cy="2127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8"/>
          <p:cNvSpPr/>
          <p:nvPr/>
        </p:nvSpPr>
        <p:spPr>
          <a:xfrm>
            <a:off x="3211975" y="2465388"/>
            <a:ext cx="212700" cy="2127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8"/>
          <p:cNvSpPr/>
          <p:nvPr/>
        </p:nvSpPr>
        <p:spPr>
          <a:xfrm>
            <a:off x="2736850" y="2301388"/>
            <a:ext cx="212700" cy="2127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8"/>
          <p:cNvSpPr/>
          <p:nvPr/>
        </p:nvSpPr>
        <p:spPr>
          <a:xfrm>
            <a:off x="6808800" y="3875938"/>
            <a:ext cx="212700" cy="2127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8"/>
          <p:cNvSpPr/>
          <p:nvPr/>
        </p:nvSpPr>
        <p:spPr>
          <a:xfrm>
            <a:off x="4519175" y="2373563"/>
            <a:ext cx="212700" cy="2127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8"/>
          <p:cNvSpPr/>
          <p:nvPr/>
        </p:nvSpPr>
        <p:spPr>
          <a:xfrm>
            <a:off x="4387975" y="2038988"/>
            <a:ext cx="212700" cy="2127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8"/>
          <p:cNvSpPr/>
          <p:nvPr/>
        </p:nvSpPr>
        <p:spPr>
          <a:xfrm>
            <a:off x="4847225" y="2209563"/>
            <a:ext cx="212700" cy="2127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8"/>
          <p:cNvSpPr/>
          <p:nvPr/>
        </p:nvSpPr>
        <p:spPr>
          <a:xfrm>
            <a:off x="7681375" y="3813088"/>
            <a:ext cx="212700" cy="212700"/>
          </a:xfrm>
          <a:prstGeom prst="donut">
            <a:avLst>
              <a:gd name="adj"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8"/>
          <p:cNvSpPr/>
          <p:nvPr/>
        </p:nvSpPr>
        <p:spPr>
          <a:xfrm>
            <a:off x="7681375" y="4223625"/>
            <a:ext cx="212700" cy="2127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8"/>
          <p:cNvSpPr txBox="1">
            <a:spLocks noGrp="1"/>
          </p:cNvSpPr>
          <p:nvPr>
            <p:ph type="title"/>
          </p:nvPr>
        </p:nvSpPr>
        <p:spPr>
          <a:xfrm>
            <a:off x="7894075" y="3780550"/>
            <a:ext cx="7860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2012</a:t>
            </a:r>
            <a:endParaRPr sz="1400"/>
          </a:p>
        </p:txBody>
      </p:sp>
      <p:sp>
        <p:nvSpPr>
          <p:cNvPr id="672" name="Google Shape;672;p58"/>
          <p:cNvSpPr txBox="1">
            <a:spLocks noGrp="1"/>
          </p:cNvSpPr>
          <p:nvPr>
            <p:ph type="title"/>
          </p:nvPr>
        </p:nvSpPr>
        <p:spPr>
          <a:xfrm>
            <a:off x="7894075" y="4191075"/>
            <a:ext cx="786000" cy="2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2020</a:t>
            </a:r>
            <a:endParaRPr sz="14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p59"/>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TIMING</a:t>
            </a:r>
            <a:endParaRPr/>
          </a:p>
        </p:txBody>
      </p:sp>
      <p:sp>
        <p:nvSpPr>
          <p:cNvPr id="678" name="Google Shape;678;p59"/>
          <p:cNvSpPr txBox="1">
            <a:spLocks noGrp="1"/>
          </p:cNvSpPr>
          <p:nvPr>
            <p:ph type="ctrTitle" idx="4294967295"/>
          </p:nvPr>
        </p:nvSpPr>
        <p:spPr>
          <a:xfrm>
            <a:off x="1737550" y="1180341"/>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a:solidFill>
                  <a:schemeClr val="accent1"/>
                </a:solidFill>
                <a:latin typeface="Montserrat ExtraLight"/>
                <a:ea typeface="Montserrat ExtraLight"/>
                <a:cs typeface="Montserrat ExtraLight"/>
                <a:sym typeface="Montserrat ExtraLight"/>
              </a:rPr>
              <a:t>DAY 1</a:t>
            </a:r>
            <a:endParaRPr sz="1600" b="0">
              <a:solidFill>
                <a:schemeClr val="accent1"/>
              </a:solidFill>
              <a:latin typeface="Montserrat ExtraLight"/>
              <a:ea typeface="Montserrat ExtraLight"/>
              <a:cs typeface="Montserrat ExtraLight"/>
              <a:sym typeface="Montserrat ExtraLight"/>
            </a:endParaRPr>
          </a:p>
        </p:txBody>
      </p:sp>
      <p:sp>
        <p:nvSpPr>
          <p:cNvPr id="679" name="Google Shape;679;p59"/>
          <p:cNvSpPr txBox="1">
            <a:spLocks noGrp="1"/>
          </p:cNvSpPr>
          <p:nvPr>
            <p:ph type="subTitle" idx="4294967295"/>
          </p:nvPr>
        </p:nvSpPr>
        <p:spPr>
          <a:xfrm>
            <a:off x="1737550" y="1514834"/>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Despite being red, Mars is cold</a:t>
            </a:r>
            <a:endParaRPr sz="1400"/>
          </a:p>
        </p:txBody>
      </p:sp>
      <p:sp>
        <p:nvSpPr>
          <p:cNvPr id="680" name="Google Shape;680;p59"/>
          <p:cNvSpPr txBox="1">
            <a:spLocks noGrp="1"/>
          </p:cNvSpPr>
          <p:nvPr>
            <p:ph type="ctrTitle" idx="4294967295"/>
          </p:nvPr>
        </p:nvSpPr>
        <p:spPr>
          <a:xfrm>
            <a:off x="2908750" y="2108840"/>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a:solidFill>
                  <a:schemeClr val="accent1"/>
                </a:solidFill>
                <a:latin typeface="Montserrat ExtraLight"/>
                <a:ea typeface="Montserrat ExtraLight"/>
                <a:cs typeface="Montserrat ExtraLight"/>
                <a:sym typeface="Montserrat ExtraLight"/>
              </a:rPr>
              <a:t>DAY 2</a:t>
            </a:r>
            <a:endParaRPr sz="1600" b="0">
              <a:solidFill>
                <a:schemeClr val="accent1"/>
              </a:solidFill>
              <a:latin typeface="Montserrat ExtraLight"/>
              <a:ea typeface="Montserrat ExtraLight"/>
              <a:cs typeface="Montserrat ExtraLight"/>
              <a:sym typeface="Montserrat ExtraLight"/>
            </a:endParaRPr>
          </a:p>
        </p:txBody>
      </p:sp>
      <p:sp>
        <p:nvSpPr>
          <p:cNvPr id="681" name="Google Shape;681;p59"/>
          <p:cNvSpPr txBox="1">
            <a:spLocks noGrp="1"/>
          </p:cNvSpPr>
          <p:nvPr>
            <p:ph type="subTitle" idx="4294967295"/>
          </p:nvPr>
        </p:nvSpPr>
        <p:spPr>
          <a:xfrm>
            <a:off x="2908750" y="2443333"/>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Venus has a beautiful name</a:t>
            </a:r>
            <a:endParaRPr sz="1400"/>
          </a:p>
        </p:txBody>
      </p:sp>
      <p:sp>
        <p:nvSpPr>
          <p:cNvPr id="682" name="Google Shape;682;p59"/>
          <p:cNvSpPr txBox="1">
            <a:spLocks noGrp="1"/>
          </p:cNvSpPr>
          <p:nvPr>
            <p:ph type="ctrTitle" idx="4294967295"/>
          </p:nvPr>
        </p:nvSpPr>
        <p:spPr>
          <a:xfrm>
            <a:off x="4079950" y="3039641"/>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a:solidFill>
                  <a:schemeClr val="accent1"/>
                </a:solidFill>
                <a:latin typeface="Montserrat ExtraLight"/>
                <a:ea typeface="Montserrat ExtraLight"/>
                <a:cs typeface="Montserrat ExtraLight"/>
                <a:sym typeface="Montserrat ExtraLight"/>
              </a:rPr>
              <a:t>DAY 3</a:t>
            </a:r>
            <a:endParaRPr sz="1600" b="0">
              <a:solidFill>
                <a:schemeClr val="accent1"/>
              </a:solidFill>
              <a:latin typeface="Montserrat ExtraLight"/>
              <a:ea typeface="Montserrat ExtraLight"/>
              <a:cs typeface="Montserrat ExtraLight"/>
              <a:sym typeface="Montserrat ExtraLight"/>
            </a:endParaRPr>
          </a:p>
        </p:txBody>
      </p:sp>
      <p:sp>
        <p:nvSpPr>
          <p:cNvPr id="683" name="Google Shape;683;p59"/>
          <p:cNvSpPr txBox="1">
            <a:spLocks noGrp="1"/>
          </p:cNvSpPr>
          <p:nvPr>
            <p:ph type="subTitle" idx="4294967295"/>
          </p:nvPr>
        </p:nvSpPr>
        <p:spPr>
          <a:xfrm>
            <a:off x="4079950" y="3374134"/>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Pluto is now a dwarf planet</a:t>
            </a:r>
            <a:endParaRPr sz="1400"/>
          </a:p>
        </p:txBody>
      </p:sp>
      <p:sp>
        <p:nvSpPr>
          <p:cNvPr id="684" name="Google Shape;684;p59"/>
          <p:cNvSpPr txBox="1">
            <a:spLocks noGrp="1"/>
          </p:cNvSpPr>
          <p:nvPr>
            <p:ph type="ctrTitle" idx="4294967295"/>
          </p:nvPr>
        </p:nvSpPr>
        <p:spPr>
          <a:xfrm>
            <a:off x="5260275" y="3965096"/>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0">
                <a:solidFill>
                  <a:schemeClr val="accent1"/>
                </a:solidFill>
                <a:latin typeface="Montserrat ExtraLight"/>
                <a:ea typeface="Montserrat ExtraLight"/>
                <a:cs typeface="Montserrat ExtraLight"/>
                <a:sym typeface="Montserrat ExtraLight"/>
              </a:rPr>
              <a:t>DAY 4</a:t>
            </a:r>
            <a:endParaRPr sz="1600" b="0">
              <a:solidFill>
                <a:schemeClr val="accent1"/>
              </a:solidFill>
              <a:latin typeface="Montserrat ExtraLight"/>
              <a:ea typeface="Montserrat ExtraLight"/>
              <a:cs typeface="Montserrat ExtraLight"/>
              <a:sym typeface="Montserrat ExtraLight"/>
            </a:endParaRPr>
          </a:p>
        </p:txBody>
      </p:sp>
      <p:sp>
        <p:nvSpPr>
          <p:cNvPr id="685" name="Google Shape;685;p59"/>
          <p:cNvSpPr txBox="1">
            <a:spLocks noGrp="1"/>
          </p:cNvSpPr>
          <p:nvPr>
            <p:ph type="subTitle" idx="4294967295"/>
          </p:nvPr>
        </p:nvSpPr>
        <p:spPr>
          <a:xfrm>
            <a:off x="5260275" y="4299589"/>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t>Earth is the planet we live on</a:t>
            </a:r>
            <a:endParaRPr sz="1400"/>
          </a:p>
        </p:txBody>
      </p:sp>
      <p:cxnSp>
        <p:nvCxnSpPr>
          <p:cNvPr id="686" name="Google Shape;686;p59"/>
          <p:cNvCxnSpPr>
            <a:stCxn id="678" idx="1"/>
          </p:cNvCxnSpPr>
          <p:nvPr/>
        </p:nvCxnSpPr>
        <p:spPr>
          <a:xfrm rot="10800000">
            <a:off x="-61550" y="1393641"/>
            <a:ext cx="17991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59"/>
          <p:cNvCxnSpPr>
            <a:stCxn id="680" idx="1"/>
          </p:cNvCxnSpPr>
          <p:nvPr/>
        </p:nvCxnSpPr>
        <p:spPr>
          <a:xfrm rot="10800000">
            <a:off x="-54650" y="2322140"/>
            <a:ext cx="29634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59"/>
          <p:cNvCxnSpPr>
            <a:stCxn id="682" idx="1"/>
          </p:cNvCxnSpPr>
          <p:nvPr/>
        </p:nvCxnSpPr>
        <p:spPr>
          <a:xfrm rot="10800000">
            <a:off x="-116450" y="3252941"/>
            <a:ext cx="41964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59"/>
          <p:cNvCxnSpPr>
            <a:stCxn id="684" idx="1"/>
          </p:cNvCxnSpPr>
          <p:nvPr/>
        </p:nvCxnSpPr>
        <p:spPr>
          <a:xfrm rot="10800000">
            <a:off x="-109425" y="4178396"/>
            <a:ext cx="53697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60"/>
          <p:cNvSpPr txBox="1">
            <a:spLocks noGrp="1"/>
          </p:cNvSpPr>
          <p:nvPr>
            <p:ph type="title"/>
          </p:nvPr>
        </p:nvSpPr>
        <p:spPr>
          <a:xfrm>
            <a:off x="2498100" y="367600"/>
            <a:ext cx="41478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PREDICTED GROWTH</a:t>
            </a:r>
            <a:endParaRPr/>
          </a:p>
        </p:txBody>
      </p:sp>
      <p:pic>
        <p:nvPicPr>
          <p:cNvPr id="695" name="Google Shape;695;p60" title="Gráfico">
            <a:hlinkClick r:id="rId3"/>
          </p:cNvPr>
          <p:cNvPicPr preferRelativeResize="0"/>
          <p:nvPr/>
        </p:nvPicPr>
        <p:blipFill>
          <a:blip r:embed="rId4">
            <a:alphaModFix/>
          </a:blip>
          <a:stretch>
            <a:fillRect/>
          </a:stretch>
        </p:blipFill>
        <p:spPr>
          <a:xfrm>
            <a:off x="639300" y="1748000"/>
            <a:ext cx="4353501" cy="2691900"/>
          </a:xfrm>
          <a:prstGeom prst="rect">
            <a:avLst/>
          </a:prstGeom>
          <a:noFill/>
          <a:ln>
            <a:noFill/>
          </a:ln>
        </p:spPr>
      </p:pic>
      <p:sp>
        <p:nvSpPr>
          <p:cNvPr id="696" name="Google Shape;696;p60"/>
          <p:cNvSpPr txBox="1">
            <a:spLocks noGrp="1"/>
          </p:cNvSpPr>
          <p:nvPr>
            <p:ph type="title" idx="2"/>
          </p:nvPr>
        </p:nvSpPr>
        <p:spPr>
          <a:xfrm>
            <a:off x="5812775" y="2864009"/>
            <a:ext cx="2332200" cy="50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Edit the Graph!</a:t>
            </a:r>
            <a:endParaRPr/>
          </a:p>
        </p:txBody>
      </p:sp>
      <p:sp>
        <p:nvSpPr>
          <p:cNvPr id="697" name="Google Shape;697;p60"/>
          <p:cNvSpPr txBox="1">
            <a:spLocks noGrp="1"/>
          </p:cNvSpPr>
          <p:nvPr>
            <p:ph type="subTitle" idx="1"/>
          </p:nvPr>
        </p:nvSpPr>
        <p:spPr>
          <a:xfrm>
            <a:off x="5812775" y="3371909"/>
            <a:ext cx="2332200" cy="127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 click on it, follow the link, change the data and paste the resulting graph here</a:t>
            </a:r>
            <a:endParaRPr/>
          </a:p>
        </p:txBody>
      </p:sp>
      <p:sp>
        <p:nvSpPr>
          <p:cNvPr id="698" name="Google Shape;698;p60"/>
          <p:cNvSpPr txBox="1">
            <a:spLocks noGrp="1"/>
          </p:cNvSpPr>
          <p:nvPr>
            <p:ph type="subTitle" idx="1"/>
          </p:nvPr>
        </p:nvSpPr>
        <p:spPr>
          <a:xfrm>
            <a:off x="6045950" y="1991350"/>
            <a:ext cx="1689900" cy="37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 users</a:t>
            </a:r>
            <a:endParaRPr/>
          </a:p>
        </p:txBody>
      </p:sp>
      <p:sp>
        <p:nvSpPr>
          <p:cNvPr id="699" name="Google Shape;699;p60"/>
          <p:cNvSpPr/>
          <p:nvPr/>
        </p:nvSpPr>
        <p:spPr>
          <a:xfrm>
            <a:off x="5929359" y="2092300"/>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4"/>
          <p:cNvSpPr/>
          <p:nvPr/>
        </p:nvSpPr>
        <p:spPr>
          <a:xfrm>
            <a:off x="2093850" y="1894475"/>
            <a:ext cx="4956300" cy="2567700"/>
          </a:xfrm>
          <a:prstGeom prst="rect">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4"/>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 QUESTION</a:t>
            </a:r>
            <a:endParaRPr/>
          </a:p>
        </p:txBody>
      </p:sp>
      <p:sp>
        <p:nvSpPr>
          <p:cNvPr id="195" name="Google Shape;195;p34"/>
          <p:cNvSpPr txBox="1">
            <a:spLocks noGrp="1"/>
          </p:cNvSpPr>
          <p:nvPr>
            <p:ph type="subTitle" idx="1"/>
          </p:nvPr>
        </p:nvSpPr>
        <p:spPr>
          <a:xfrm>
            <a:off x="2609400" y="2326475"/>
            <a:ext cx="3925200" cy="1703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700" dirty="0"/>
              <a:t>Has the reduction of road traffic  in the United States due to COVID-19’s stay-at-home        orders affected car accident </a:t>
            </a:r>
            <a:r>
              <a:rPr lang="en" sz="1700" dirty="0">
                <a:solidFill>
                  <a:schemeClr val="accent1"/>
                </a:solidFill>
              </a:rPr>
              <a:t>frequency</a:t>
            </a:r>
            <a:r>
              <a:rPr lang="en" sz="1700" dirty="0"/>
              <a:t> or </a:t>
            </a:r>
            <a:r>
              <a:rPr lang="en" sz="1700" dirty="0">
                <a:solidFill>
                  <a:schemeClr val="accent1"/>
                </a:solidFill>
              </a:rPr>
              <a:t>severity</a:t>
            </a:r>
            <a:r>
              <a:rPr lang="en" sz="1700" dirty="0"/>
              <a:t>? </a:t>
            </a:r>
            <a:endParaRPr sz="12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61"/>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REVIEW</a:t>
            </a:r>
            <a:endParaRPr/>
          </a:p>
        </p:txBody>
      </p:sp>
      <p:sp>
        <p:nvSpPr>
          <p:cNvPr id="705" name="Google Shape;705;p61"/>
          <p:cNvSpPr txBox="1">
            <a:spLocks noGrp="1"/>
          </p:cNvSpPr>
          <p:nvPr>
            <p:ph type="ctrTitle" idx="2"/>
          </p:nvPr>
        </p:nvSpPr>
        <p:spPr>
          <a:xfrm>
            <a:off x="1058850" y="1319949"/>
            <a:ext cx="2044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06" name="Google Shape;706;p61"/>
          <p:cNvSpPr txBox="1">
            <a:spLocks noGrp="1"/>
          </p:cNvSpPr>
          <p:nvPr>
            <p:ph type="subTitle" idx="1"/>
          </p:nvPr>
        </p:nvSpPr>
        <p:spPr>
          <a:xfrm>
            <a:off x="1058850" y="194325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a:t>
            </a:r>
            <a:endParaRPr/>
          </a:p>
          <a:p>
            <a:pPr marL="0" lvl="0" indent="0" algn="ctr" rtl="0">
              <a:spcBef>
                <a:spcPts val="0"/>
              </a:spcBef>
              <a:spcAft>
                <a:spcPts val="0"/>
              </a:spcAft>
              <a:buClr>
                <a:schemeClr val="dk1"/>
              </a:buClr>
              <a:buSzPts val="1100"/>
              <a:buFont typeface="Arial"/>
              <a:buNone/>
            </a:pPr>
            <a:r>
              <a:rPr lang="en"/>
              <a:t>the Sun</a:t>
            </a:r>
            <a:endParaRPr/>
          </a:p>
          <a:p>
            <a:pPr marL="0" lvl="0" indent="0" algn="ctr" rtl="0">
              <a:spcBef>
                <a:spcPts val="0"/>
              </a:spcBef>
              <a:spcAft>
                <a:spcPts val="0"/>
              </a:spcAft>
              <a:buNone/>
            </a:pPr>
            <a:endParaRPr/>
          </a:p>
        </p:txBody>
      </p:sp>
      <p:sp>
        <p:nvSpPr>
          <p:cNvPr id="707" name="Google Shape;707;p61"/>
          <p:cNvSpPr txBox="1">
            <a:spLocks noGrp="1"/>
          </p:cNvSpPr>
          <p:nvPr>
            <p:ph type="ctrTitle" idx="3"/>
          </p:nvPr>
        </p:nvSpPr>
        <p:spPr>
          <a:xfrm>
            <a:off x="3549750" y="1319949"/>
            <a:ext cx="2044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08" name="Google Shape;708;p61"/>
          <p:cNvSpPr txBox="1">
            <a:spLocks noGrp="1"/>
          </p:cNvSpPr>
          <p:nvPr>
            <p:ph type="subTitle" idx="4"/>
          </p:nvPr>
        </p:nvSpPr>
        <p:spPr>
          <a:xfrm>
            <a:off x="3549750" y="194325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but it’s terribly hot</a:t>
            </a:r>
            <a:endParaRPr/>
          </a:p>
          <a:p>
            <a:pPr marL="0" lvl="0" indent="0" algn="ctr" rtl="0">
              <a:spcBef>
                <a:spcPts val="0"/>
              </a:spcBef>
              <a:spcAft>
                <a:spcPts val="0"/>
              </a:spcAft>
              <a:buNone/>
            </a:pPr>
            <a:endParaRPr/>
          </a:p>
        </p:txBody>
      </p:sp>
      <p:sp>
        <p:nvSpPr>
          <p:cNvPr id="709" name="Google Shape;709;p61"/>
          <p:cNvSpPr txBox="1">
            <a:spLocks noGrp="1"/>
          </p:cNvSpPr>
          <p:nvPr>
            <p:ph type="ctrTitle" idx="5"/>
          </p:nvPr>
        </p:nvSpPr>
        <p:spPr>
          <a:xfrm>
            <a:off x="6040650" y="1319949"/>
            <a:ext cx="2044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10" name="Google Shape;710;p61"/>
          <p:cNvSpPr txBox="1">
            <a:spLocks noGrp="1"/>
          </p:cNvSpPr>
          <p:nvPr>
            <p:ph type="subTitle" idx="6"/>
          </p:nvPr>
        </p:nvSpPr>
        <p:spPr>
          <a:xfrm>
            <a:off x="6040650" y="194325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 Mars is actually a cold place</a:t>
            </a:r>
            <a:endParaRPr/>
          </a:p>
          <a:p>
            <a:pPr marL="0" lvl="0" indent="0" algn="ctr" rtl="0">
              <a:spcBef>
                <a:spcPts val="0"/>
              </a:spcBef>
              <a:spcAft>
                <a:spcPts val="0"/>
              </a:spcAft>
              <a:buNone/>
            </a:pPr>
            <a:endParaRPr/>
          </a:p>
        </p:txBody>
      </p:sp>
      <p:sp>
        <p:nvSpPr>
          <p:cNvPr id="711" name="Google Shape;711;p61"/>
          <p:cNvSpPr txBox="1">
            <a:spLocks noGrp="1"/>
          </p:cNvSpPr>
          <p:nvPr>
            <p:ph type="ctrTitle" idx="7"/>
          </p:nvPr>
        </p:nvSpPr>
        <p:spPr>
          <a:xfrm>
            <a:off x="1058850" y="3131949"/>
            <a:ext cx="2044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712" name="Google Shape;712;p61"/>
          <p:cNvSpPr txBox="1">
            <a:spLocks noGrp="1"/>
          </p:cNvSpPr>
          <p:nvPr>
            <p:ph type="subTitle" idx="8"/>
          </p:nvPr>
        </p:nvSpPr>
        <p:spPr>
          <a:xfrm>
            <a:off x="1058850" y="375525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a gas giant and the biggest planet in the Solar System</a:t>
            </a:r>
            <a:endParaRPr/>
          </a:p>
          <a:p>
            <a:pPr marL="0" lvl="0" indent="0" algn="ctr" rtl="0">
              <a:spcBef>
                <a:spcPts val="0"/>
              </a:spcBef>
              <a:spcAft>
                <a:spcPts val="0"/>
              </a:spcAft>
              <a:buNone/>
            </a:pPr>
            <a:endParaRPr/>
          </a:p>
        </p:txBody>
      </p:sp>
      <p:sp>
        <p:nvSpPr>
          <p:cNvPr id="713" name="Google Shape;713;p61"/>
          <p:cNvSpPr txBox="1">
            <a:spLocks noGrp="1"/>
          </p:cNvSpPr>
          <p:nvPr>
            <p:ph type="ctrTitle" idx="9"/>
          </p:nvPr>
        </p:nvSpPr>
        <p:spPr>
          <a:xfrm>
            <a:off x="3549750" y="3131949"/>
            <a:ext cx="2044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714" name="Google Shape;714;p61"/>
          <p:cNvSpPr txBox="1">
            <a:spLocks noGrp="1"/>
          </p:cNvSpPr>
          <p:nvPr>
            <p:ph type="subTitle" idx="13"/>
          </p:nvPr>
        </p:nvSpPr>
        <p:spPr>
          <a:xfrm>
            <a:off x="3549750" y="375525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composed mostly of hydrogen and helium</a:t>
            </a:r>
            <a:endParaRPr/>
          </a:p>
          <a:p>
            <a:pPr marL="0" lvl="0" indent="0" algn="ctr" rtl="0">
              <a:spcBef>
                <a:spcPts val="0"/>
              </a:spcBef>
              <a:spcAft>
                <a:spcPts val="0"/>
              </a:spcAft>
              <a:buNone/>
            </a:pPr>
            <a:endParaRPr/>
          </a:p>
        </p:txBody>
      </p:sp>
      <p:sp>
        <p:nvSpPr>
          <p:cNvPr id="715" name="Google Shape;715;p61"/>
          <p:cNvSpPr txBox="1">
            <a:spLocks noGrp="1"/>
          </p:cNvSpPr>
          <p:nvPr>
            <p:ph type="ctrTitle" idx="14"/>
          </p:nvPr>
        </p:nvSpPr>
        <p:spPr>
          <a:xfrm>
            <a:off x="6040650" y="3131949"/>
            <a:ext cx="20445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716" name="Google Shape;716;p61"/>
          <p:cNvSpPr txBox="1">
            <a:spLocks noGrp="1"/>
          </p:cNvSpPr>
          <p:nvPr>
            <p:ph type="subTitle" idx="15"/>
          </p:nvPr>
        </p:nvSpPr>
        <p:spPr>
          <a:xfrm>
            <a:off x="6040650" y="375525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a:p>
            <a:pPr marL="0" lvl="0" indent="0" algn="ctr" rtl="0">
              <a:spcBef>
                <a:spcPts val="0"/>
              </a:spcBef>
              <a:spcAft>
                <a:spcPts val="0"/>
              </a:spcAft>
              <a:buNone/>
            </a:pPr>
            <a:endParaRPr/>
          </a:p>
        </p:txBody>
      </p:sp>
      <p:cxnSp>
        <p:nvCxnSpPr>
          <p:cNvPr id="717" name="Google Shape;717;p61"/>
          <p:cNvCxnSpPr/>
          <p:nvPr/>
        </p:nvCxnSpPr>
        <p:spPr>
          <a:xfrm>
            <a:off x="3326500" y="1597925"/>
            <a:ext cx="0" cy="2850000"/>
          </a:xfrm>
          <a:prstGeom prst="straightConnector1">
            <a:avLst/>
          </a:prstGeom>
          <a:noFill/>
          <a:ln w="9525" cap="flat" cmpd="sng">
            <a:solidFill>
              <a:schemeClr val="accent1"/>
            </a:solidFill>
            <a:prstDash val="solid"/>
            <a:round/>
            <a:headEnd type="none" w="med" len="med"/>
            <a:tailEnd type="none" w="med" len="med"/>
          </a:ln>
        </p:spPr>
      </p:cxnSp>
      <p:cxnSp>
        <p:nvCxnSpPr>
          <p:cNvPr id="718" name="Google Shape;718;p61"/>
          <p:cNvCxnSpPr/>
          <p:nvPr/>
        </p:nvCxnSpPr>
        <p:spPr>
          <a:xfrm>
            <a:off x="5817600" y="1597925"/>
            <a:ext cx="0" cy="285000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22"/>
        <p:cNvGrpSpPr/>
        <p:nvPr/>
      </p:nvGrpSpPr>
      <p:grpSpPr>
        <a:xfrm>
          <a:off x="0" y="0"/>
          <a:ext cx="0" cy="0"/>
          <a:chOff x="0" y="0"/>
          <a:chExt cx="0" cy="0"/>
        </a:xfrm>
      </p:grpSpPr>
      <p:sp>
        <p:nvSpPr>
          <p:cNvPr id="723" name="Google Shape;723;p62"/>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INVESTMENT</a:t>
            </a:r>
            <a:endParaRPr/>
          </a:p>
        </p:txBody>
      </p:sp>
      <p:sp>
        <p:nvSpPr>
          <p:cNvPr id="724" name="Google Shape;724;p62"/>
          <p:cNvSpPr txBox="1">
            <a:spLocks noGrp="1"/>
          </p:cNvSpPr>
          <p:nvPr>
            <p:ph type="ctrTitle" idx="2"/>
          </p:nvPr>
        </p:nvSpPr>
        <p:spPr>
          <a:xfrm>
            <a:off x="5301150" y="1230556"/>
            <a:ext cx="2874000" cy="5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725" name="Google Shape;725;p62"/>
          <p:cNvSpPr txBox="1">
            <a:spLocks noGrp="1"/>
          </p:cNvSpPr>
          <p:nvPr>
            <p:ph type="subTitle" idx="1"/>
          </p:nvPr>
        </p:nvSpPr>
        <p:spPr>
          <a:xfrm>
            <a:off x="5301150" y="1605300"/>
            <a:ext cx="2874000" cy="5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it’s terribly hot</a:t>
            </a:r>
            <a:endParaRPr/>
          </a:p>
        </p:txBody>
      </p:sp>
      <p:sp>
        <p:nvSpPr>
          <p:cNvPr id="726" name="Google Shape;726;p62"/>
          <p:cNvSpPr txBox="1">
            <a:spLocks noGrp="1"/>
          </p:cNvSpPr>
          <p:nvPr>
            <p:ph type="ctrTitle" idx="3"/>
          </p:nvPr>
        </p:nvSpPr>
        <p:spPr>
          <a:xfrm>
            <a:off x="5301150" y="2360156"/>
            <a:ext cx="2874000" cy="5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727" name="Google Shape;727;p62"/>
          <p:cNvSpPr txBox="1">
            <a:spLocks noGrp="1"/>
          </p:cNvSpPr>
          <p:nvPr>
            <p:ph type="subTitle" idx="4"/>
          </p:nvPr>
        </p:nvSpPr>
        <p:spPr>
          <a:xfrm>
            <a:off x="5301150" y="2734900"/>
            <a:ext cx="2874000" cy="5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p:txBody>
      </p:sp>
      <p:sp>
        <p:nvSpPr>
          <p:cNvPr id="728" name="Google Shape;728;p62"/>
          <p:cNvSpPr txBox="1">
            <a:spLocks noGrp="1"/>
          </p:cNvSpPr>
          <p:nvPr>
            <p:ph type="ctrTitle" idx="5"/>
          </p:nvPr>
        </p:nvSpPr>
        <p:spPr>
          <a:xfrm>
            <a:off x="5301150" y="3489756"/>
            <a:ext cx="2874000" cy="5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729" name="Google Shape;729;p62"/>
          <p:cNvSpPr txBox="1">
            <a:spLocks noGrp="1"/>
          </p:cNvSpPr>
          <p:nvPr>
            <p:ph type="subTitle" idx="6"/>
          </p:nvPr>
        </p:nvSpPr>
        <p:spPr>
          <a:xfrm>
            <a:off x="5301150" y="3864500"/>
            <a:ext cx="2874000" cy="56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Despite being red, Mars is actually a cold place</a:t>
            </a:r>
            <a:endParaRPr/>
          </a:p>
          <a:p>
            <a:pPr marL="0" lvl="0" indent="0" algn="l" rtl="0">
              <a:spcBef>
                <a:spcPts val="0"/>
              </a:spcBef>
              <a:spcAft>
                <a:spcPts val="0"/>
              </a:spcAft>
              <a:buNone/>
            </a:pPr>
            <a:endParaRPr/>
          </a:p>
        </p:txBody>
      </p:sp>
      <p:pic>
        <p:nvPicPr>
          <p:cNvPr id="730" name="Google Shape;730;p62" title="Gráfico">
            <a:hlinkClick r:id="rId3"/>
          </p:cNvPr>
          <p:cNvPicPr preferRelativeResize="0"/>
          <p:nvPr/>
        </p:nvPicPr>
        <p:blipFill>
          <a:blip r:embed="rId4">
            <a:alphaModFix/>
          </a:blip>
          <a:stretch>
            <a:fillRect/>
          </a:stretch>
        </p:blipFill>
        <p:spPr>
          <a:xfrm>
            <a:off x="826375" y="1331563"/>
            <a:ext cx="3792670" cy="2620275"/>
          </a:xfrm>
          <a:prstGeom prst="rect">
            <a:avLst/>
          </a:prstGeom>
          <a:noFill/>
          <a:ln>
            <a:noFill/>
          </a:ln>
        </p:spPr>
      </p:pic>
      <p:sp>
        <p:nvSpPr>
          <p:cNvPr id="731" name="Google Shape;731;p62"/>
          <p:cNvSpPr txBox="1"/>
          <p:nvPr/>
        </p:nvSpPr>
        <p:spPr>
          <a:xfrm>
            <a:off x="826413" y="3912506"/>
            <a:ext cx="3792600" cy="6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Montserrat"/>
                <a:ea typeface="Montserrat"/>
                <a:cs typeface="Montserrat"/>
                <a:sym typeface="Montserrat"/>
              </a:rPr>
              <a:t>To modify this graph, click on it, follow the link, change the data and paste the new graph here</a:t>
            </a:r>
            <a:endParaRPr sz="1200">
              <a:solidFill>
                <a:schemeClr val="lt1"/>
              </a:solidFill>
              <a:latin typeface="Montserrat"/>
              <a:ea typeface="Montserrat"/>
              <a:cs typeface="Montserrat"/>
              <a:sym typeface="Montserra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63"/>
          <p:cNvSpPr txBox="1">
            <a:spLocks noGrp="1"/>
          </p:cNvSpPr>
          <p:nvPr>
            <p:ph type="body" idx="1"/>
          </p:nvPr>
        </p:nvSpPr>
        <p:spPr>
          <a:xfrm>
            <a:off x="4461675" y="1811125"/>
            <a:ext cx="3446700" cy="13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have any questions? </a:t>
            </a:r>
            <a:r>
              <a:rPr lang="en">
                <a:uFill>
                  <a:noFill/>
                </a:uFill>
                <a:hlinkClick r:id="rId3"/>
              </a:rPr>
              <a:t>youremail@freepik.com</a:t>
            </a:r>
            <a:r>
              <a:rPr lang="en"/>
              <a:t> </a:t>
            </a:r>
            <a:br>
              <a:rPr lang="en"/>
            </a:br>
            <a:r>
              <a:rPr lang="en"/>
              <a:t>+91 620 421 838</a:t>
            </a:r>
            <a:br>
              <a:rPr lang="en"/>
            </a:br>
            <a:r>
              <a:rPr lang="en"/>
              <a:t>yourcompany.com</a:t>
            </a:r>
            <a:endParaRPr/>
          </a:p>
          <a:p>
            <a:pPr marL="0" lvl="0" indent="0" algn="l" rtl="0">
              <a:spcBef>
                <a:spcPts val="1600"/>
              </a:spcBef>
              <a:spcAft>
                <a:spcPts val="1600"/>
              </a:spcAft>
              <a:buNone/>
            </a:pPr>
            <a:endParaRPr/>
          </a:p>
        </p:txBody>
      </p:sp>
      <p:sp>
        <p:nvSpPr>
          <p:cNvPr id="737" name="Google Shape;737;p63"/>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grpSp>
        <p:nvGrpSpPr>
          <p:cNvPr id="738" name="Google Shape;738;p63"/>
          <p:cNvGrpSpPr/>
          <p:nvPr/>
        </p:nvGrpSpPr>
        <p:grpSpPr>
          <a:xfrm>
            <a:off x="5277228" y="3042496"/>
            <a:ext cx="284847" cy="284559"/>
            <a:chOff x="5100008" y="3817349"/>
            <a:chExt cx="346024" cy="345674"/>
          </a:xfrm>
        </p:grpSpPr>
        <p:sp>
          <p:nvSpPr>
            <p:cNvPr id="739" name="Google Shape;739;p6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63"/>
          <p:cNvGrpSpPr/>
          <p:nvPr/>
        </p:nvGrpSpPr>
        <p:grpSpPr>
          <a:xfrm>
            <a:off x="4537533" y="3042496"/>
            <a:ext cx="284847" cy="284559"/>
            <a:chOff x="4201447" y="3817349"/>
            <a:chExt cx="346024" cy="345674"/>
          </a:xfrm>
        </p:grpSpPr>
        <p:sp>
          <p:nvSpPr>
            <p:cNvPr id="743" name="Google Shape;743;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63"/>
          <p:cNvGrpSpPr/>
          <p:nvPr/>
        </p:nvGrpSpPr>
        <p:grpSpPr>
          <a:xfrm>
            <a:off x="4907538" y="3042496"/>
            <a:ext cx="284847" cy="284559"/>
            <a:chOff x="4650919" y="3817349"/>
            <a:chExt cx="346024" cy="345674"/>
          </a:xfrm>
        </p:grpSpPr>
        <p:sp>
          <p:nvSpPr>
            <p:cNvPr id="746" name="Google Shape;746;p6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 name="Google Shape;749;p63"/>
          <p:cNvSpPr txBox="1"/>
          <p:nvPr/>
        </p:nvSpPr>
        <p:spPr>
          <a:xfrm>
            <a:off x="4461375" y="4201933"/>
            <a:ext cx="3447300" cy="3570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100">
                <a:solidFill>
                  <a:schemeClr val="lt1"/>
                </a:solidFill>
                <a:latin typeface="Montserrat"/>
                <a:ea typeface="Montserrat"/>
                <a:cs typeface="Montserrat"/>
                <a:sym typeface="Montserrat"/>
              </a:rPr>
              <a:t>Please keep this slide for attribution.</a:t>
            </a:r>
            <a:endParaRPr sz="1100">
              <a:solidFill>
                <a:schemeClr val="lt1"/>
              </a:solidFill>
              <a:latin typeface="Montserrat"/>
              <a:ea typeface="Montserrat"/>
              <a:cs typeface="Montserrat"/>
              <a:sym typeface="Montserrat"/>
            </a:endParaRPr>
          </a:p>
        </p:txBody>
      </p:sp>
      <p:grpSp>
        <p:nvGrpSpPr>
          <p:cNvPr id="750" name="Google Shape;750;p63"/>
          <p:cNvGrpSpPr/>
          <p:nvPr/>
        </p:nvGrpSpPr>
        <p:grpSpPr>
          <a:xfrm>
            <a:off x="0" y="1272375"/>
            <a:ext cx="4117300" cy="3195373"/>
            <a:chOff x="0" y="1272375"/>
            <a:chExt cx="4117300" cy="3195373"/>
          </a:xfrm>
        </p:grpSpPr>
        <p:pic>
          <p:nvPicPr>
            <p:cNvPr id="751" name="Google Shape;751;p63"/>
            <p:cNvPicPr preferRelativeResize="0"/>
            <p:nvPr/>
          </p:nvPicPr>
          <p:blipFill rotWithShape="1">
            <a:blip r:embed="rId4">
              <a:alphaModFix/>
            </a:blip>
            <a:srcRect l="14104"/>
            <a:stretch/>
          </p:blipFill>
          <p:spPr>
            <a:xfrm>
              <a:off x="0" y="1272375"/>
              <a:ext cx="4117300" cy="3195373"/>
            </a:xfrm>
            <a:prstGeom prst="rect">
              <a:avLst/>
            </a:prstGeom>
            <a:noFill/>
            <a:ln>
              <a:noFill/>
            </a:ln>
          </p:spPr>
        </p:pic>
        <p:sp>
          <p:nvSpPr>
            <p:cNvPr id="752" name="Google Shape;752;p63"/>
            <p:cNvSpPr/>
            <p:nvPr/>
          </p:nvSpPr>
          <p:spPr>
            <a:xfrm>
              <a:off x="0" y="1811125"/>
              <a:ext cx="4117200" cy="265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64"/>
          <p:cNvSpPr txBox="1">
            <a:spLocks noGrp="1"/>
          </p:cNvSpPr>
          <p:nvPr>
            <p:ph type="body" idx="1"/>
          </p:nvPr>
        </p:nvSpPr>
        <p:spPr>
          <a:xfrm>
            <a:off x="724150" y="1145700"/>
            <a:ext cx="3549600" cy="33360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n" dirty="0">
                <a:uFill>
                  <a:noFill/>
                </a:uFill>
                <a:hlinkClick r:id="rId3"/>
              </a:rPr>
              <a:t>Man figure seen in man silhouette washing a rearview mirror</a:t>
            </a:r>
            <a:endParaRPr dirty="0">
              <a:highlight>
                <a:srgbClr val="666666"/>
              </a:highlight>
            </a:endParaRPr>
          </a:p>
          <a:p>
            <a:pPr marL="457200" lvl="0" indent="-317500" algn="l" rtl="0">
              <a:spcBef>
                <a:spcPts val="0"/>
              </a:spcBef>
              <a:spcAft>
                <a:spcPts val="0"/>
              </a:spcAft>
              <a:buSzPts val="1400"/>
              <a:buChar char="●"/>
            </a:pPr>
            <a:r>
              <a:rPr lang="en" dirty="0">
                <a:uFill>
                  <a:noFill/>
                </a:uFill>
                <a:hlinkClick r:id="rId4"/>
              </a:rPr>
              <a:t>Young woman with a car and a suitcase</a:t>
            </a:r>
            <a:endParaRPr dirty="0">
              <a:highlight>
                <a:srgbClr val="666666"/>
              </a:highlight>
            </a:endParaRPr>
          </a:p>
          <a:p>
            <a:pPr marL="457200" lvl="0" indent="-317500" algn="l" rtl="0">
              <a:spcBef>
                <a:spcPts val="0"/>
              </a:spcBef>
              <a:spcAft>
                <a:spcPts val="0"/>
              </a:spcAft>
              <a:buSzPts val="1400"/>
              <a:buChar char="●"/>
            </a:pPr>
            <a:r>
              <a:rPr lang="en" dirty="0">
                <a:uFill>
                  <a:noFill/>
                </a:uFill>
                <a:hlinkClick r:id="rId5"/>
              </a:rPr>
              <a:t>Car riding on the road with headlights on</a:t>
            </a:r>
            <a:endParaRPr dirty="0"/>
          </a:p>
          <a:p>
            <a:pPr marL="457200" lvl="0" indent="-317500" algn="l" rtl="0">
              <a:lnSpc>
                <a:spcPct val="100000"/>
              </a:lnSpc>
              <a:spcBef>
                <a:spcPts val="0"/>
              </a:spcBef>
              <a:spcAft>
                <a:spcPts val="0"/>
              </a:spcAft>
              <a:buSzPts val="1400"/>
              <a:buChar char="●"/>
            </a:pPr>
            <a:r>
              <a:rPr lang="en" dirty="0">
                <a:uFill>
                  <a:noFill/>
                </a:uFill>
                <a:hlinkClick r:id="rId6"/>
              </a:rPr>
              <a:t>Close-up man at steer wheel checking phone</a:t>
            </a:r>
            <a:endParaRPr dirty="0"/>
          </a:p>
          <a:p>
            <a:pPr marL="457200" lvl="0" indent="-317500" algn="l" rtl="0">
              <a:spcBef>
                <a:spcPts val="0"/>
              </a:spcBef>
              <a:spcAft>
                <a:spcPts val="0"/>
              </a:spcAft>
              <a:buSzPts val="1400"/>
              <a:buChar char="●"/>
            </a:pPr>
            <a:r>
              <a:rPr lang="en" dirty="0">
                <a:uFill>
                  <a:noFill/>
                </a:uFill>
                <a:hlinkClick r:id="rId7"/>
              </a:rPr>
              <a:t>Close-up man trying car navigation</a:t>
            </a:r>
            <a:endParaRPr dirty="0"/>
          </a:p>
          <a:p>
            <a:pPr marL="457200" lvl="0" indent="-317500" algn="l" rtl="0">
              <a:spcBef>
                <a:spcPts val="0"/>
              </a:spcBef>
              <a:spcAft>
                <a:spcPts val="0"/>
              </a:spcAft>
              <a:buSzPts val="1400"/>
              <a:buChar char="●"/>
            </a:pPr>
            <a:r>
              <a:rPr lang="en" dirty="0">
                <a:uFill>
                  <a:noFill/>
                </a:uFill>
                <a:hlinkClick r:id="rId8"/>
              </a:rPr>
              <a:t>City light blurred bokeh background</a:t>
            </a:r>
            <a:endParaRPr dirty="0"/>
          </a:p>
          <a:p>
            <a:pPr marL="457200" lvl="0" indent="-317500" algn="l" rtl="0">
              <a:spcBef>
                <a:spcPts val="0"/>
              </a:spcBef>
              <a:spcAft>
                <a:spcPts val="0"/>
              </a:spcAft>
              <a:buSzPts val="1400"/>
              <a:buChar char="●"/>
            </a:pPr>
            <a:r>
              <a:rPr lang="en" dirty="0">
                <a:uFill>
                  <a:noFill/>
                </a:uFill>
                <a:hlinkClick r:id="rId9"/>
              </a:rPr>
              <a:t>Close up of car in dealership</a:t>
            </a:r>
            <a:endParaRPr dirty="0"/>
          </a:p>
        </p:txBody>
      </p:sp>
      <p:sp>
        <p:nvSpPr>
          <p:cNvPr id="758" name="Google Shape;758;p64"/>
          <p:cNvSpPr txBox="1">
            <a:spLocks noGrp="1"/>
          </p:cNvSpPr>
          <p:nvPr>
            <p:ph type="title"/>
          </p:nvPr>
        </p:nvSpPr>
        <p:spPr>
          <a:xfrm>
            <a:off x="2132100" y="367600"/>
            <a:ext cx="48798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RESOURCES</a:t>
            </a:r>
            <a:endParaRPr/>
          </a:p>
        </p:txBody>
      </p:sp>
      <p:sp>
        <p:nvSpPr>
          <p:cNvPr id="759" name="Google Shape;759;p64"/>
          <p:cNvSpPr txBox="1">
            <a:spLocks noGrp="1"/>
          </p:cNvSpPr>
          <p:nvPr>
            <p:ph type="body" idx="2"/>
          </p:nvPr>
        </p:nvSpPr>
        <p:spPr>
          <a:xfrm>
            <a:off x="4870247" y="1145700"/>
            <a:ext cx="3549600" cy="33360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n" dirty="0">
                <a:uFill>
                  <a:noFill/>
                </a:uFill>
                <a:hlinkClick r:id="rId10"/>
              </a:rPr>
              <a:t>Low angle smiley woman stepping out of car</a:t>
            </a:r>
            <a:endParaRPr dirty="0"/>
          </a:p>
          <a:p>
            <a:pPr marL="457200" lvl="0" indent="-317500" algn="l" rtl="0">
              <a:lnSpc>
                <a:spcPct val="100000"/>
              </a:lnSpc>
              <a:spcBef>
                <a:spcPts val="0"/>
              </a:spcBef>
              <a:spcAft>
                <a:spcPts val="0"/>
              </a:spcAft>
              <a:buSzPts val="1400"/>
              <a:buChar char="●"/>
            </a:pPr>
            <a:r>
              <a:rPr lang="en" dirty="0">
                <a:uFill>
                  <a:noFill/>
                </a:uFill>
                <a:hlinkClick r:id="rId11"/>
              </a:rPr>
              <a:t>Close-up rearview mirror in sunshine</a:t>
            </a:r>
            <a:endParaRPr dirty="0"/>
          </a:p>
          <a:p>
            <a:pPr marL="457200" lvl="0" indent="-317500" algn="l" rtl="0">
              <a:spcBef>
                <a:spcPts val="0"/>
              </a:spcBef>
              <a:spcAft>
                <a:spcPts val="0"/>
              </a:spcAft>
              <a:buSzPts val="1400"/>
              <a:buChar char="●"/>
            </a:pPr>
            <a:r>
              <a:rPr lang="en" dirty="0">
                <a:uFill>
                  <a:noFill/>
                </a:uFill>
                <a:hlinkClick r:id="rId12"/>
              </a:rPr>
              <a:t>Close up of man driving car</a:t>
            </a:r>
            <a:endParaRPr dirty="0"/>
          </a:p>
          <a:p>
            <a:pPr marL="457200" lvl="0" indent="-317500" algn="l" rtl="0">
              <a:lnSpc>
                <a:spcPct val="100000"/>
              </a:lnSpc>
              <a:spcBef>
                <a:spcPts val="0"/>
              </a:spcBef>
              <a:spcAft>
                <a:spcPts val="0"/>
              </a:spcAft>
              <a:buSzPts val="1400"/>
              <a:buChar char="●"/>
            </a:pPr>
            <a:r>
              <a:rPr lang="en" dirty="0">
                <a:uFill>
                  <a:noFill/>
                </a:uFill>
                <a:hlinkClick r:id="rId13"/>
              </a:rPr>
              <a:t>Close-up female hand holding car keys</a:t>
            </a:r>
            <a:endParaRPr dirty="0">
              <a:uFill>
                <a:noFill/>
              </a:uFill>
              <a:hlinkClick r:id="rId14"/>
            </a:endParaRPr>
          </a:p>
          <a:p>
            <a:pPr marL="457200" lvl="0" indent="-317500" algn="l" rtl="0">
              <a:spcBef>
                <a:spcPts val="0"/>
              </a:spcBef>
              <a:spcAft>
                <a:spcPts val="0"/>
              </a:spcAft>
              <a:buSzPts val="1400"/>
              <a:buChar char="●"/>
            </a:pPr>
            <a:r>
              <a:rPr lang="en" dirty="0">
                <a:solidFill>
                  <a:schemeClr val="hlink"/>
                </a:solidFill>
                <a:uFill>
                  <a:noFill/>
                </a:uFill>
                <a:hlinkClick r:id="rId15"/>
              </a:rPr>
              <a:t>Car side on the background of sunset reflexion</a:t>
            </a:r>
            <a:endParaRPr dirty="0">
              <a:uFill>
                <a:noFill/>
              </a:uFill>
              <a:hlinkClick r:id="rId16"/>
            </a:endParaRPr>
          </a:p>
          <a:p>
            <a:pPr marL="457200" lvl="0" indent="-317500" algn="l" rtl="0">
              <a:spcBef>
                <a:spcPts val="0"/>
              </a:spcBef>
              <a:spcAft>
                <a:spcPts val="0"/>
              </a:spcAft>
              <a:buSzPts val="1400"/>
              <a:buChar char="●"/>
            </a:pPr>
            <a:r>
              <a:rPr lang="en" dirty="0">
                <a:solidFill>
                  <a:schemeClr val="hlink"/>
                </a:solidFill>
                <a:uFill>
                  <a:noFill/>
                </a:uFill>
                <a:hlinkClick r:id="rId17"/>
              </a:rPr>
              <a:t>Close-up new car for selling interior view</a:t>
            </a:r>
            <a:endParaRPr dirty="0"/>
          </a:p>
          <a:p>
            <a:pPr marL="457200" lvl="0" indent="-317500" algn="l" rtl="0">
              <a:lnSpc>
                <a:spcPct val="100000"/>
              </a:lnSpc>
              <a:spcBef>
                <a:spcPts val="0"/>
              </a:spcBef>
              <a:spcAft>
                <a:spcPts val="0"/>
              </a:spcAft>
              <a:buSzPts val="1400"/>
              <a:buChar char="●"/>
            </a:pPr>
            <a:r>
              <a:rPr lang="en" dirty="0">
                <a:uFill>
                  <a:noFill/>
                </a:uFill>
                <a:hlinkClick r:id="rId18"/>
              </a:rPr>
              <a:t>Rear view of businessman driving the car</a:t>
            </a:r>
            <a:endParaRPr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63"/>
        <p:cNvGrpSpPr/>
        <p:nvPr/>
      </p:nvGrpSpPr>
      <p:grpSpPr>
        <a:xfrm>
          <a:off x="0" y="0"/>
          <a:ext cx="0" cy="0"/>
          <a:chOff x="0" y="0"/>
          <a:chExt cx="0" cy="0"/>
        </a:xfrm>
      </p:grpSpPr>
      <p:sp>
        <p:nvSpPr>
          <p:cNvPr id="764" name="Google Shape;764;p65"/>
          <p:cNvSpPr txBox="1">
            <a:spLocks noGrp="1"/>
          </p:cNvSpPr>
          <p:nvPr>
            <p:ph type="body" idx="1"/>
          </p:nvPr>
        </p:nvSpPr>
        <p:spPr>
          <a:xfrm>
            <a:off x="724150" y="1145700"/>
            <a:ext cx="3549600" cy="333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600"/>
              </a:spcBef>
              <a:spcAft>
                <a:spcPts val="0"/>
              </a:spcAft>
              <a:buNone/>
            </a:pPr>
            <a:r>
              <a:rPr lang="en"/>
              <a:t>PHOTOS:</a:t>
            </a:r>
            <a:endParaRPr/>
          </a:p>
          <a:p>
            <a:pPr marL="457200" lvl="0" indent="-317500" algn="l" rtl="0">
              <a:lnSpc>
                <a:spcPct val="100000"/>
              </a:lnSpc>
              <a:spcBef>
                <a:spcPts val="1600"/>
              </a:spcBef>
              <a:spcAft>
                <a:spcPts val="0"/>
              </a:spcAft>
              <a:buSzPts val="1400"/>
              <a:buChar char="●"/>
            </a:pPr>
            <a:r>
              <a:rPr lang="en">
                <a:uFill>
                  <a:noFill/>
                </a:uFill>
                <a:hlinkClick r:id="rId3"/>
              </a:rPr>
              <a:t>Beautiful closeup headlights of a black car</a:t>
            </a:r>
            <a:endParaRPr>
              <a:uFill>
                <a:noFill/>
              </a:uFill>
              <a:hlinkClick r:id="rId4"/>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5"/>
              </a:rPr>
              <a:t>Side view car dealer talking over phone</a:t>
            </a:r>
            <a:endParaRPr/>
          </a:p>
          <a:p>
            <a:pPr marL="457200" lvl="0" indent="-317500" algn="l" rtl="0">
              <a:lnSpc>
                <a:spcPct val="100000"/>
              </a:lnSpc>
              <a:spcBef>
                <a:spcPts val="0"/>
              </a:spcBef>
              <a:spcAft>
                <a:spcPts val="0"/>
              </a:spcAft>
              <a:buSzPts val="1400"/>
              <a:buChar char="●"/>
            </a:pPr>
            <a:r>
              <a:rPr lang="en">
                <a:uFill>
                  <a:noFill/>
                </a:uFill>
                <a:hlinkClick r:id="rId6"/>
              </a:rPr>
              <a:t>Close-up tablet above laptop mock-up</a:t>
            </a:r>
            <a:endParaRPr/>
          </a:p>
          <a:p>
            <a:pPr marL="457200" lvl="0" indent="-317500" algn="l" rtl="0">
              <a:lnSpc>
                <a:spcPct val="100000"/>
              </a:lnSpc>
              <a:spcBef>
                <a:spcPts val="0"/>
              </a:spcBef>
              <a:spcAft>
                <a:spcPts val="0"/>
              </a:spcAft>
              <a:buSzPts val="1400"/>
              <a:buChar char="●"/>
            </a:pPr>
            <a:r>
              <a:rPr lang="en">
                <a:uFill>
                  <a:noFill/>
                </a:uFill>
                <a:hlinkClick r:id="rId7"/>
              </a:rPr>
              <a:t>High angle new car interior view</a:t>
            </a:r>
            <a:endParaRPr/>
          </a:p>
          <a:p>
            <a:pPr marL="457200" lvl="0" indent="-317500" algn="l" rtl="0">
              <a:lnSpc>
                <a:spcPct val="100000"/>
              </a:lnSpc>
              <a:spcBef>
                <a:spcPts val="0"/>
              </a:spcBef>
              <a:spcAft>
                <a:spcPts val="0"/>
              </a:spcAft>
              <a:buSzPts val="1400"/>
              <a:buChar char="●"/>
            </a:pPr>
            <a:r>
              <a:rPr lang="en">
                <a:uFill>
                  <a:noFill/>
                </a:uFill>
                <a:hlinkClick r:id="rId8"/>
              </a:rPr>
              <a:t>Professional working woman smiling</a:t>
            </a:r>
            <a:endParaRPr/>
          </a:p>
        </p:txBody>
      </p:sp>
      <p:sp>
        <p:nvSpPr>
          <p:cNvPr id="765" name="Google Shape;765;p65"/>
          <p:cNvSpPr txBox="1">
            <a:spLocks noGrp="1"/>
          </p:cNvSpPr>
          <p:nvPr>
            <p:ph type="title"/>
          </p:nvPr>
        </p:nvSpPr>
        <p:spPr>
          <a:xfrm>
            <a:off x="2132100" y="367600"/>
            <a:ext cx="48798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sp>
        <p:nvSpPr>
          <p:cNvPr id="766" name="Google Shape;766;p65"/>
          <p:cNvSpPr txBox="1">
            <a:spLocks noGrp="1"/>
          </p:cNvSpPr>
          <p:nvPr>
            <p:ph type="body" idx="2"/>
          </p:nvPr>
        </p:nvSpPr>
        <p:spPr>
          <a:xfrm>
            <a:off x="4870247" y="1145700"/>
            <a:ext cx="3549600" cy="33360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Char char="●"/>
            </a:pPr>
            <a:r>
              <a:rPr lang="en">
                <a:uFill>
                  <a:noFill/>
                </a:uFill>
                <a:hlinkClick r:id="rId9"/>
              </a:rPr>
              <a:t>Blond business woman using tablet</a:t>
            </a:r>
            <a:endParaRPr>
              <a:uFill>
                <a:noFill/>
              </a:uFill>
              <a:hlinkClick r:id="rId10"/>
            </a:endParaRPr>
          </a:p>
          <a:p>
            <a:pPr marL="457200" lvl="0" indent="-317500" algn="l" rtl="0">
              <a:spcBef>
                <a:spcPts val="0"/>
              </a:spcBef>
              <a:spcAft>
                <a:spcPts val="0"/>
              </a:spcAft>
              <a:buSzPts val="1400"/>
              <a:buChar char="●"/>
            </a:pPr>
            <a:r>
              <a:rPr lang="en">
                <a:uFill>
                  <a:noFill/>
                </a:uFill>
                <a:hlinkClick r:id="rId11"/>
              </a:rPr>
              <a:t>Close-up of businessman driving the car</a:t>
            </a:r>
            <a:endParaRPr/>
          </a:p>
          <a:p>
            <a:pPr marL="457200" lvl="0" indent="-317500" algn="l" rtl="0">
              <a:lnSpc>
                <a:spcPct val="100000"/>
              </a:lnSpc>
              <a:spcBef>
                <a:spcPts val="0"/>
              </a:spcBef>
              <a:spcAft>
                <a:spcPts val="0"/>
              </a:spcAft>
              <a:buSzPts val="1400"/>
              <a:buChar char="●"/>
            </a:pPr>
            <a:r>
              <a:rPr lang="en">
                <a:uFill>
                  <a:noFill/>
                </a:uFill>
                <a:hlinkClick r:id="rId12"/>
              </a:rPr>
              <a:t>Motion blur bridge with cars at night</a:t>
            </a:r>
            <a:endParaRPr/>
          </a:p>
          <a:p>
            <a:pPr marL="457200" lvl="0" indent="-317500" algn="l" rtl="0">
              <a:lnSpc>
                <a:spcPct val="100000"/>
              </a:lnSpc>
              <a:spcBef>
                <a:spcPts val="0"/>
              </a:spcBef>
              <a:spcAft>
                <a:spcPts val="0"/>
              </a:spcAft>
              <a:buSzPts val="1400"/>
              <a:buChar char="●"/>
            </a:pPr>
            <a:r>
              <a:rPr lang="en">
                <a:uFill>
                  <a:noFill/>
                </a:uFill>
                <a:hlinkClick r:id="rId13"/>
              </a:rPr>
              <a:t>Car side on the background of sunset reflexion</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en"/>
              <a:t>VECTORS:</a:t>
            </a:r>
            <a:endParaRPr/>
          </a:p>
          <a:p>
            <a:pPr marL="0" lvl="0" indent="0" algn="l" rtl="0">
              <a:lnSpc>
                <a:spcPct val="100000"/>
              </a:lnSpc>
              <a:spcBef>
                <a:spcPts val="0"/>
              </a:spcBef>
              <a:spcAft>
                <a:spcPts val="0"/>
              </a:spcAft>
              <a:buNone/>
            </a:pPr>
            <a:endParaRPr>
              <a:uFill>
                <a:noFill/>
              </a:uFill>
              <a:hlinkClick r:id="rId14"/>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15"/>
              </a:rPr>
              <a:t>Pin map company card</a:t>
            </a:r>
            <a:endParaRPr/>
          </a:p>
          <a:p>
            <a:pPr marL="0" lvl="0" indent="0" algn="l" rtl="0">
              <a:lnSpc>
                <a:spcPct val="100000"/>
              </a:lnSpc>
              <a:spcBef>
                <a:spcPts val="0"/>
              </a:spcBef>
              <a:spcAft>
                <a:spcPts val="0"/>
              </a:spcAft>
              <a:buNone/>
            </a:pPr>
            <a:endParaRPr/>
          </a:p>
          <a:p>
            <a:pPr marL="0" lvl="0" indent="0" algn="l" rtl="0">
              <a:spcBef>
                <a:spcPts val="0"/>
              </a:spcBef>
              <a:spcAft>
                <a:spcPts val="160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0"/>
        <p:cNvGrpSpPr/>
        <p:nvPr/>
      </p:nvGrpSpPr>
      <p:grpSpPr>
        <a:xfrm>
          <a:off x="0" y="0"/>
          <a:ext cx="0" cy="0"/>
          <a:chOff x="0" y="0"/>
          <a:chExt cx="0" cy="0"/>
        </a:xfrm>
      </p:grpSpPr>
      <p:sp>
        <p:nvSpPr>
          <p:cNvPr id="771" name="Google Shape;771;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72" name="Google Shape;772;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73" name="Google Shape;773;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7"/>
        <p:cNvGrpSpPr/>
        <p:nvPr/>
      </p:nvGrpSpPr>
      <p:grpSpPr>
        <a:xfrm>
          <a:off x="0" y="0"/>
          <a:ext cx="0" cy="0"/>
          <a:chOff x="0" y="0"/>
          <a:chExt cx="0" cy="0"/>
        </a:xfrm>
      </p:grpSpPr>
      <p:sp>
        <p:nvSpPr>
          <p:cNvPr id="778" name="Google Shape;778;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79" name="Google Shape;779;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80" name="Google Shape;780;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Montserrat</a:t>
            </a:r>
            <a:endParaRPr b="1">
              <a:solidFill>
                <a:srgbClr val="EFEFE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https://fonts.google.com/specimen/Montserrat</a:t>
            </a:r>
            <a:endParaRPr>
              <a:solidFill>
                <a:schemeClr val="lt1"/>
              </a:solidFill>
              <a:latin typeface="Arial"/>
              <a:ea typeface="Arial"/>
              <a:cs typeface="Arial"/>
              <a:sym typeface="Arial"/>
            </a:endParaRPr>
          </a:p>
        </p:txBody>
      </p:sp>
      <p:grpSp>
        <p:nvGrpSpPr>
          <p:cNvPr id="781" name="Google Shape;781;p67"/>
          <p:cNvGrpSpPr/>
          <p:nvPr/>
        </p:nvGrpSpPr>
        <p:grpSpPr>
          <a:xfrm>
            <a:off x="3134213" y="3498875"/>
            <a:ext cx="2915050" cy="754200"/>
            <a:chOff x="2052655" y="3498875"/>
            <a:chExt cx="2915050" cy="754200"/>
          </a:xfrm>
        </p:grpSpPr>
        <p:sp>
          <p:nvSpPr>
            <p:cNvPr id="782" name="Google Shape;782;p67"/>
            <p:cNvSpPr/>
            <p:nvPr/>
          </p:nvSpPr>
          <p:spPr>
            <a:xfrm>
              <a:off x="3114480" y="34988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7"/>
            <p:cNvSpPr/>
            <p:nvPr/>
          </p:nvSpPr>
          <p:spPr>
            <a:xfrm>
              <a:off x="4176300" y="34988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7"/>
            <p:cNvSpPr/>
            <p:nvPr/>
          </p:nvSpPr>
          <p:spPr>
            <a:xfrm>
              <a:off x="2052655" y="3498875"/>
              <a:ext cx="791400" cy="754200"/>
            </a:xfrm>
            <a:prstGeom prst="roundRect">
              <a:avLst>
                <a:gd name="adj" fmla="val 16667"/>
              </a:avLst>
            </a:prstGeom>
            <a:solidFill>
              <a:srgbClr val="D5B96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7"/>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786" name="Google Shape;786;p67"/>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787" name="Google Shape;787;p67"/>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#d5b961</a:t>
              </a:r>
              <a:endParaRPr sz="1000">
                <a:solidFill>
                  <a:srgbClr val="FFFFFF"/>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1"/>
        <p:cNvGrpSpPr/>
        <p:nvPr/>
      </p:nvGrpSpPr>
      <p:grpSpPr>
        <a:xfrm>
          <a:off x="0" y="0"/>
          <a:ext cx="0" cy="0"/>
          <a:chOff x="0" y="0"/>
          <a:chExt cx="0" cy="0"/>
        </a:xfrm>
      </p:grpSpPr>
      <p:sp>
        <p:nvSpPr>
          <p:cNvPr id="792" name="Google Shape;792;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793" name="Google Shape;793;p68"/>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794" name="Google Shape;794;p68"/>
          <p:cNvGrpSpPr/>
          <p:nvPr/>
        </p:nvGrpSpPr>
        <p:grpSpPr>
          <a:xfrm>
            <a:off x="5156078" y="3085736"/>
            <a:ext cx="474294" cy="551291"/>
            <a:chOff x="4727025" y="1332775"/>
            <a:chExt cx="59900" cy="69625"/>
          </a:xfrm>
        </p:grpSpPr>
        <p:sp>
          <p:nvSpPr>
            <p:cNvPr id="795" name="Google Shape;795;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68"/>
          <p:cNvGrpSpPr/>
          <p:nvPr/>
        </p:nvGrpSpPr>
        <p:grpSpPr>
          <a:xfrm>
            <a:off x="5769734" y="2314340"/>
            <a:ext cx="555653" cy="557031"/>
            <a:chOff x="4820425" y="1329900"/>
            <a:chExt cx="70175" cy="70350"/>
          </a:xfrm>
        </p:grpSpPr>
        <p:sp>
          <p:nvSpPr>
            <p:cNvPr id="798" name="Google Shape;798;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68"/>
          <p:cNvGrpSpPr/>
          <p:nvPr/>
        </p:nvGrpSpPr>
        <p:grpSpPr>
          <a:xfrm>
            <a:off x="6396103" y="2318845"/>
            <a:ext cx="582574" cy="533871"/>
            <a:chOff x="4903200" y="1331525"/>
            <a:chExt cx="73575" cy="67425"/>
          </a:xfrm>
        </p:grpSpPr>
        <p:sp>
          <p:nvSpPr>
            <p:cNvPr id="803" name="Google Shape;803;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68"/>
          <p:cNvGrpSpPr/>
          <p:nvPr/>
        </p:nvGrpSpPr>
        <p:grpSpPr>
          <a:xfrm>
            <a:off x="5755581" y="3078709"/>
            <a:ext cx="583960" cy="565345"/>
            <a:chOff x="4815575" y="1416800"/>
            <a:chExt cx="73750" cy="71400"/>
          </a:xfrm>
        </p:grpSpPr>
        <p:sp>
          <p:nvSpPr>
            <p:cNvPr id="806" name="Google Shape;806;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68"/>
          <p:cNvGrpSpPr/>
          <p:nvPr/>
        </p:nvGrpSpPr>
        <p:grpSpPr>
          <a:xfrm>
            <a:off x="6390362" y="3108896"/>
            <a:ext cx="589898" cy="504970"/>
            <a:chOff x="4902475" y="1418875"/>
            <a:chExt cx="74500" cy="63775"/>
          </a:xfrm>
        </p:grpSpPr>
        <p:sp>
          <p:nvSpPr>
            <p:cNvPr id="810" name="Google Shape;810;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68"/>
          <p:cNvGrpSpPr/>
          <p:nvPr/>
        </p:nvGrpSpPr>
        <p:grpSpPr>
          <a:xfrm>
            <a:off x="5765577" y="3826000"/>
            <a:ext cx="563967" cy="567127"/>
            <a:chOff x="4818100" y="1507675"/>
            <a:chExt cx="71225" cy="71625"/>
          </a:xfrm>
        </p:grpSpPr>
        <p:sp>
          <p:nvSpPr>
            <p:cNvPr id="813" name="Google Shape;813;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68"/>
          <p:cNvGrpSpPr/>
          <p:nvPr/>
        </p:nvGrpSpPr>
        <p:grpSpPr>
          <a:xfrm>
            <a:off x="5079075" y="3829461"/>
            <a:ext cx="628301" cy="588505"/>
            <a:chOff x="4721450" y="1509475"/>
            <a:chExt cx="79350" cy="74325"/>
          </a:xfrm>
        </p:grpSpPr>
        <p:sp>
          <p:nvSpPr>
            <p:cNvPr id="818" name="Google Shape;818;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68"/>
          <p:cNvGrpSpPr/>
          <p:nvPr/>
        </p:nvGrpSpPr>
        <p:grpSpPr>
          <a:xfrm>
            <a:off x="6424608" y="3814027"/>
            <a:ext cx="557038" cy="562772"/>
            <a:chOff x="4906800" y="1507500"/>
            <a:chExt cx="70350" cy="71075"/>
          </a:xfrm>
        </p:grpSpPr>
        <p:sp>
          <p:nvSpPr>
            <p:cNvPr id="823" name="Google Shape;823;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68"/>
          <p:cNvGrpSpPr/>
          <p:nvPr/>
        </p:nvGrpSpPr>
        <p:grpSpPr>
          <a:xfrm>
            <a:off x="4462216" y="2340963"/>
            <a:ext cx="517934" cy="517934"/>
            <a:chOff x="3736598" y="2170606"/>
            <a:chExt cx="404889" cy="404889"/>
          </a:xfrm>
        </p:grpSpPr>
        <p:sp>
          <p:nvSpPr>
            <p:cNvPr id="829" name="Google Shape;829;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68"/>
          <p:cNvGrpSpPr/>
          <p:nvPr/>
        </p:nvGrpSpPr>
        <p:grpSpPr>
          <a:xfrm>
            <a:off x="3729277" y="2341061"/>
            <a:ext cx="586986" cy="517740"/>
            <a:chOff x="3161917" y="2170682"/>
            <a:chExt cx="458870" cy="404737"/>
          </a:xfrm>
        </p:grpSpPr>
        <p:sp>
          <p:nvSpPr>
            <p:cNvPr id="834" name="Google Shape;834;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68"/>
          <p:cNvGrpSpPr/>
          <p:nvPr/>
        </p:nvGrpSpPr>
        <p:grpSpPr>
          <a:xfrm>
            <a:off x="3752299" y="3102400"/>
            <a:ext cx="540943" cy="517963"/>
            <a:chOff x="3179914" y="2889488"/>
            <a:chExt cx="422876" cy="404911"/>
          </a:xfrm>
        </p:grpSpPr>
        <p:sp>
          <p:nvSpPr>
            <p:cNvPr id="838" name="Google Shape;838;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68"/>
          <p:cNvGrpSpPr/>
          <p:nvPr/>
        </p:nvGrpSpPr>
        <p:grpSpPr>
          <a:xfrm>
            <a:off x="4453093" y="3102358"/>
            <a:ext cx="536180" cy="518047"/>
            <a:chOff x="3729467" y="2889422"/>
            <a:chExt cx="419153" cy="404977"/>
          </a:xfrm>
        </p:grpSpPr>
        <p:sp>
          <p:nvSpPr>
            <p:cNvPr id="845" name="Google Shape;845;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68"/>
          <p:cNvGrpSpPr/>
          <p:nvPr/>
        </p:nvGrpSpPr>
        <p:grpSpPr>
          <a:xfrm>
            <a:off x="1990126" y="3445787"/>
            <a:ext cx="965351" cy="134611"/>
            <a:chOff x="4411970" y="2962952"/>
            <a:chExt cx="706544" cy="104212"/>
          </a:xfrm>
        </p:grpSpPr>
        <p:sp>
          <p:nvSpPr>
            <p:cNvPr id="853" name="Google Shape;853;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68"/>
          <p:cNvGrpSpPr/>
          <p:nvPr/>
        </p:nvGrpSpPr>
        <p:grpSpPr>
          <a:xfrm>
            <a:off x="1990126" y="3041077"/>
            <a:ext cx="960158" cy="289172"/>
            <a:chOff x="4411970" y="2726085"/>
            <a:chExt cx="643107" cy="193659"/>
          </a:xfrm>
        </p:grpSpPr>
        <p:sp>
          <p:nvSpPr>
            <p:cNvPr id="858" name="Google Shape;858;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68"/>
          <p:cNvGrpSpPr/>
          <p:nvPr/>
        </p:nvGrpSpPr>
        <p:grpSpPr>
          <a:xfrm>
            <a:off x="998624" y="3295400"/>
            <a:ext cx="811503" cy="252584"/>
            <a:chOff x="4411970" y="4340222"/>
            <a:chExt cx="779467" cy="242683"/>
          </a:xfrm>
        </p:grpSpPr>
        <p:sp>
          <p:nvSpPr>
            <p:cNvPr id="862" name="Google Shape;862;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68"/>
          <p:cNvGrpSpPr/>
          <p:nvPr/>
        </p:nvGrpSpPr>
        <p:grpSpPr>
          <a:xfrm>
            <a:off x="1990126" y="2709308"/>
            <a:ext cx="965160" cy="216230"/>
            <a:chOff x="4411970" y="2468674"/>
            <a:chExt cx="747317" cy="167425"/>
          </a:xfrm>
        </p:grpSpPr>
        <p:sp>
          <p:nvSpPr>
            <p:cNvPr id="866" name="Google Shape;866;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6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 name="Google Shape;869;p68"/>
          <p:cNvGrpSpPr/>
          <p:nvPr/>
        </p:nvGrpSpPr>
        <p:grpSpPr>
          <a:xfrm>
            <a:off x="997692" y="2334687"/>
            <a:ext cx="1959041" cy="208784"/>
            <a:chOff x="6336019" y="3733725"/>
            <a:chExt cx="2566206" cy="351310"/>
          </a:xfrm>
        </p:grpSpPr>
        <p:sp>
          <p:nvSpPr>
            <p:cNvPr id="870" name="Google Shape;870;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68"/>
          <p:cNvGrpSpPr/>
          <p:nvPr/>
        </p:nvGrpSpPr>
        <p:grpSpPr>
          <a:xfrm>
            <a:off x="1990126" y="3950602"/>
            <a:ext cx="946551" cy="153200"/>
            <a:chOff x="4404545" y="3301592"/>
            <a:chExt cx="782403" cy="129272"/>
          </a:xfrm>
        </p:grpSpPr>
        <p:sp>
          <p:nvSpPr>
            <p:cNvPr id="875" name="Google Shape;875;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68"/>
          <p:cNvGrpSpPr/>
          <p:nvPr/>
        </p:nvGrpSpPr>
        <p:grpSpPr>
          <a:xfrm>
            <a:off x="1990126" y="3695937"/>
            <a:ext cx="962257" cy="139127"/>
            <a:chOff x="4411970" y="3131459"/>
            <a:chExt cx="710520" cy="117397"/>
          </a:xfrm>
        </p:grpSpPr>
        <p:sp>
          <p:nvSpPr>
            <p:cNvPr id="878" name="Google Shape;878;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 name="Google Shape;880;p6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 name="Google Shape;881;p68"/>
          <p:cNvGrpSpPr/>
          <p:nvPr/>
        </p:nvGrpSpPr>
        <p:grpSpPr>
          <a:xfrm>
            <a:off x="990271" y="3621603"/>
            <a:ext cx="823838" cy="458988"/>
            <a:chOff x="4411970" y="1801825"/>
            <a:chExt cx="734586" cy="409262"/>
          </a:xfrm>
        </p:grpSpPr>
        <p:sp>
          <p:nvSpPr>
            <p:cNvPr id="882" name="Google Shape;882;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 name="Google Shape;884;p68"/>
          <p:cNvGrpSpPr/>
          <p:nvPr/>
        </p:nvGrpSpPr>
        <p:grpSpPr>
          <a:xfrm>
            <a:off x="3095243" y="2339173"/>
            <a:ext cx="521514" cy="521514"/>
            <a:chOff x="5681300" y="2527788"/>
            <a:chExt cx="805800" cy="805800"/>
          </a:xfrm>
        </p:grpSpPr>
        <p:sp>
          <p:nvSpPr>
            <p:cNvPr id="885" name="Google Shape;885;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68"/>
          <p:cNvGrpSpPr/>
          <p:nvPr/>
        </p:nvGrpSpPr>
        <p:grpSpPr>
          <a:xfrm>
            <a:off x="3089483" y="3094865"/>
            <a:ext cx="533033" cy="533033"/>
            <a:chOff x="4049800" y="640400"/>
            <a:chExt cx="858900" cy="858900"/>
          </a:xfrm>
        </p:grpSpPr>
        <p:sp>
          <p:nvSpPr>
            <p:cNvPr id="888" name="Google Shape;888;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68"/>
          <p:cNvGrpSpPr/>
          <p:nvPr/>
        </p:nvGrpSpPr>
        <p:grpSpPr>
          <a:xfrm>
            <a:off x="3014966" y="3772543"/>
            <a:ext cx="682068" cy="682068"/>
            <a:chOff x="5080188" y="927900"/>
            <a:chExt cx="961200" cy="961200"/>
          </a:xfrm>
        </p:grpSpPr>
        <p:sp>
          <p:nvSpPr>
            <p:cNvPr id="891" name="Google Shape;891;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68"/>
          <p:cNvGrpSpPr/>
          <p:nvPr/>
        </p:nvGrpSpPr>
        <p:grpSpPr>
          <a:xfrm>
            <a:off x="4478465" y="3869234"/>
            <a:ext cx="505650" cy="504006"/>
            <a:chOff x="6039282" y="1042577"/>
            <a:chExt cx="734315" cy="731929"/>
          </a:xfrm>
        </p:grpSpPr>
        <p:sp>
          <p:nvSpPr>
            <p:cNvPr id="900" name="Google Shape;900;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68"/>
          <p:cNvGrpSpPr/>
          <p:nvPr/>
        </p:nvGrpSpPr>
        <p:grpSpPr>
          <a:xfrm>
            <a:off x="5091067" y="2298862"/>
            <a:ext cx="567744" cy="602136"/>
            <a:chOff x="1825800" y="1651625"/>
            <a:chExt cx="539989" cy="571775"/>
          </a:xfrm>
        </p:grpSpPr>
        <p:sp>
          <p:nvSpPr>
            <p:cNvPr id="922" name="Google Shape;922;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68"/>
          <p:cNvGrpSpPr/>
          <p:nvPr/>
        </p:nvGrpSpPr>
        <p:grpSpPr>
          <a:xfrm>
            <a:off x="3765995" y="3855579"/>
            <a:ext cx="508123" cy="507955"/>
            <a:chOff x="1897577" y="2802432"/>
            <a:chExt cx="492176" cy="492014"/>
          </a:xfrm>
        </p:grpSpPr>
        <p:sp>
          <p:nvSpPr>
            <p:cNvPr id="927" name="Google Shape;927;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 name="Google Shape;939;p68"/>
          <p:cNvGrpSpPr/>
          <p:nvPr/>
        </p:nvGrpSpPr>
        <p:grpSpPr>
          <a:xfrm>
            <a:off x="997525" y="4169123"/>
            <a:ext cx="809227" cy="200842"/>
            <a:chOff x="2013045" y="4813233"/>
            <a:chExt cx="921986" cy="228854"/>
          </a:xfrm>
        </p:grpSpPr>
        <p:sp>
          <p:nvSpPr>
            <p:cNvPr id="940" name="Google Shape;940;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68"/>
          <p:cNvGrpSpPr/>
          <p:nvPr/>
        </p:nvGrpSpPr>
        <p:grpSpPr>
          <a:xfrm>
            <a:off x="1005985" y="2656004"/>
            <a:ext cx="792421" cy="269941"/>
            <a:chOff x="1046767" y="4756633"/>
            <a:chExt cx="859646" cy="292841"/>
          </a:xfrm>
        </p:grpSpPr>
        <p:sp>
          <p:nvSpPr>
            <p:cNvPr id="943" name="Google Shape;943;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 name="Google Shape;946;p6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 name="Google Shape;950;p68"/>
          <p:cNvGrpSpPr/>
          <p:nvPr/>
        </p:nvGrpSpPr>
        <p:grpSpPr>
          <a:xfrm>
            <a:off x="7141841" y="2550562"/>
            <a:ext cx="166473" cy="141497"/>
            <a:chOff x="4660325" y="1866850"/>
            <a:chExt cx="68350" cy="58100"/>
          </a:xfrm>
        </p:grpSpPr>
        <p:sp>
          <p:nvSpPr>
            <p:cNvPr id="951" name="Google Shape;951;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68"/>
          <p:cNvGrpSpPr/>
          <p:nvPr/>
        </p:nvGrpSpPr>
        <p:grpSpPr>
          <a:xfrm>
            <a:off x="7451186" y="2576286"/>
            <a:ext cx="162515" cy="90049"/>
            <a:chOff x="4791775" y="1877500"/>
            <a:chExt cx="66725" cy="36975"/>
          </a:xfrm>
        </p:grpSpPr>
        <p:sp>
          <p:nvSpPr>
            <p:cNvPr id="954" name="Google Shape;954;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68"/>
          <p:cNvGrpSpPr/>
          <p:nvPr/>
        </p:nvGrpSpPr>
        <p:grpSpPr>
          <a:xfrm>
            <a:off x="7772899" y="2576286"/>
            <a:ext cx="144979" cy="90049"/>
            <a:chOff x="4923925" y="1877500"/>
            <a:chExt cx="59525" cy="36975"/>
          </a:xfrm>
        </p:grpSpPr>
        <p:sp>
          <p:nvSpPr>
            <p:cNvPr id="957" name="Google Shape;957;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68"/>
          <p:cNvGrpSpPr/>
          <p:nvPr/>
        </p:nvGrpSpPr>
        <p:grpSpPr>
          <a:xfrm>
            <a:off x="8067390" y="2558477"/>
            <a:ext cx="141447" cy="125667"/>
            <a:chOff x="5058450" y="1870100"/>
            <a:chExt cx="58075" cy="51600"/>
          </a:xfrm>
        </p:grpSpPr>
        <p:sp>
          <p:nvSpPr>
            <p:cNvPr id="960" name="Google Shape;960;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68"/>
          <p:cNvGrpSpPr/>
          <p:nvPr/>
        </p:nvGrpSpPr>
        <p:grpSpPr>
          <a:xfrm>
            <a:off x="7481905" y="2980885"/>
            <a:ext cx="101077" cy="107645"/>
            <a:chOff x="4811425" y="2065025"/>
            <a:chExt cx="41500" cy="44200"/>
          </a:xfrm>
        </p:grpSpPr>
        <p:sp>
          <p:nvSpPr>
            <p:cNvPr id="963" name="Google Shape;963;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68"/>
          <p:cNvGrpSpPr/>
          <p:nvPr/>
        </p:nvGrpSpPr>
        <p:grpSpPr>
          <a:xfrm>
            <a:off x="7774342" y="2981098"/>
            <a:ext cx="120867" cy="107218"/>
            <a:chOff x="4929875" y="2065025"/>
            <a:chExt cx="49625" cy="44025"/>
          </a:xfrm>
        </p:grpSpPr>
        <p:sp>
          <p:nvSpPr>
            <p:cNvPr id="966" name="Google Shape;966;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68"/>
          <p:cNvGrpSpPr/>
          <p:nvPr/>
        </p:nvGrpSpPr>
        <p:grpSpPr>
          <a:xfrm>
            <a:off x="8103011" y="2984112"/>
            <a:ext cx="70206" cy="101191"/>
            <a:chOff x="5083925" y="2066350"/>
            <a:chExt cx="28825" cy="41550"/>
          </a:xfrm>
        </p:grpSpPr>
        <p:sp>
          <p:nvSpPr>
            <p:cNvPr id="969" name="Google Shape;969;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68"/>
          <p:cNvGrpSpPr/>
          <p:nvPr/>
        </p:nvGrpSpPr>
        <p:grpSpPr>
          <a:xfrm>
            <a:off x="7134565" y="2999759"/>
            <a:ext cx="181026" cy="69896"/>
            <a:chOff x="4659775" y="2072775"/>
            <a:chExt cx="74325" cy="28700"/>
          </a:xfrm>
        </p:grpSpPr>
        <p:sp>
          <p:nvSpPr>
            <p:cNvPr id="972" name="Google Shape;972;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68"/>
          <p:cNvGrpSpPr/>
          <p:nvPr/>
        </p:nvGrpSpPr>
        <p:grpSpPr>
          <a:xfrm>
            <a:off x="8054421" y="2790324"/>
            <a:ext cx="167387" cy="89197"/>
            <a:chOff x="4662475" y="1976500"/>
            <a:chExt cx="68725" cy="36625"/>
          </a:xfrm>
        </p:grpSpPr>
        <p:sp>
          <p:nvSpPr>
            <p:cNvPr id="976" name="Google Shape;976;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68"/>
          <p:cNvGrpSpPr/>
          <p:nvPr/>
        </p:nvGrpSpPr>
        <p:grpSpPr>
          <a:xfrm>
            <a:off x="7751326" y="2793764"/>
            <a:ext cx="166899" cy="82317"/>
            <a:chOff x="4920150" y="1977875"/>
            <a:chExt cx="68525" cy="33800"/>
          </a:xfrm>
        </p:grpSpPr>
        <p:sp>
          <p:nvSpPr>
            <p:cNvPr id="980" name="Google Shape;980;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68"/>
          <p:cNvGrpSpPr/>
          <p:nvPr/>
        </p:nvGrpSpPr>
        <p:grpSpPr>
          <a:xfrm>
            <a:off x="7162483" y="3197682"/>
            <a:ext cx="125190" cy="127859"/>
            <a:chOff x="4676550" y="2160575"/>
            <a:chExt cx="51400" cy="52500"/>
          </a:xfrm>
        </p:grpSpPr>
        <p:sp>
          <p:nvSpPr>
            <p:cNvPr id="984" name="Google Shape;984;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68"/>
          <p:cNvGrpSpPr/>
          <p:nvPr/>
        </p:nvGrpSpPr>
        <p:grpSpPr>
          <a:xfrm>
            <a:off x="7459741" y="3204714"/>
            <a:ext cx="145405" cy="113794"/>
            <a:chOff x="4768325" y="2163475"/>
            <a:chExt cx="59700" cy="46725"/>
          </a:xfrm>
        </p:grpSpPr>
        <p:sp>
          <p:nvSpPr>
            <p:cNvPr id="988" name="Google Shape;988;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 name="Google Shape;990;p6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68"/>
          <p:cNvGrpSpPr/>
          <p:nvPr/>
        </p:nvGrpSpPr>
        <p:grpSpPr>
          <a:xfrm>
            <a:off x="7476059" y="3459808"/>
            <a:ext cx="112768" cy="106853"/>
            <a:chOff x="4768575" y="2253950"/>
            <a:chExt cx="46300" cy="43875"/>
          </a:xfrm>
        </p:grpSpPr>
        <p:sp>
          <p:nvSpPr>
            <p:cNvPr id="997" name="Google Shape;997;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68"/>
          <p:cNvGrpSpPr/>
          <p:nvPr/>
        </p:nvGrpSpPr>
        <p:grpSpPr>
          <a:xfrm>
            <a:off x="7775682" y="3948834"/>
            <a:ext cx="118187" cy="146246"/>
            <a:chOff x="4960900" y="2433225"/>
            <a:chExt cx="48525" cy="60050"/>
          </a:xfrm>
        </p:grpSpPr>
        <p:sp>
          <p:nvSpPr>
            <p:cNvPr id="1000" name="Google Shape;1000;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68"/>
          <p:cNvGrpSpPr/>
          <p:nvPr/>
        </p:nvGrpSpPr>
        <p:grpSpPr>
          <a:xfrm>
            <a:off x="7464247" y="4212895"/>
            <a:ext cx="136394" cy="143810"/>
            <a:chOff x="4854075" y="2527625"/>
            <a:chExt cx="56000" cy="59050"/>
          </a:xfrm>
        </p:grpSpPr>
        <p:sp>
          <p:nvSpPr>
            <p:cNvPr id="1003" name="Google Shape;1003;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6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68"/>
          <p:cNvGrpSpPr/>
          <p:nvPr/>
        </p:nvGrpSpPr>
        <p:grpSpPr>
          <a:xfrm>
            <a:off x="8088458" y="3676639"/>
            <a:ext cx="99312" cy="160797"/>
            <a:chOff x="5059700" y="2334775"/>
            <a:chExt cx="40775" cy="66025"/>
          </a:xfrm>
        </p:grpSpPr>
        <p:sp>
          <p:nvSpPr>
            <p:cNvPr id="1009" name="Google Shape;1009;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68"/>
          <p:cNvGrpSpPr/>
          <p:nvPr/>
        </p:nvGrpSpPr>
        <p:grpSpPr>
          <a:xfrm>
            <a:off x="8045622" y="3941771"/>
            <a:ext cx="184984" cy="160371"/>
            <a:chOff x="5037700" y="2430325"/>
            <a:chExt cx="75950" cy="65850"/>
          </a:xfrm>
        </p:grpSpPr>
        <p:sp>
          <p:nvSpPr>
            <p:cNvPr id="1019" name="Google Shape;1019;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 name="Google Shape;1021;p68"/>
          <p:cNvGrpSpPr/>
          <p:nvPr/>
        </p:nvGrpSpPr>
        <p:grpSpPr>
          <a:xfrm>
            <a:off x="7465128" y="3708223"/>
            <a:ext cx="173014" cy="97629"/>
            <a:chOff x="4756975" y="2341800"/>
            <a:chExt cx="91975" cy="51925"/>
          </a:xfrm>
        </p:grpSpPr>
        <p:sp>
          <p:nvSpPr>
            <p:cNvPr id="1022" name="Google Shape;1022;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68"/>
          <p:cNvGrpSpPr/>
          <p:nvPr/>
        </p:nvGrpSpPr>
        <p:grpSpPr>
          <a:xfrm>
            <a:off x="7732065" y="4196920"/>
            <a:ext cx="212497" cy="175761"/>
            <a:chOff x="4943575" y="2516350"/>
            <a:chExt cx="98675" cy="81700"/>
          </a:xfrm>
        </p:grpSpPr>
        <p:sp>
          <p:nvSpPr>
            <p:cNvPr id="1043" name="Google Shape;1043;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 name="Google Shape;1121;p6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28"/>
        <p:cNvGrpSpPr/>
        <p:nvPr/>
      </p:nvGrpSpPr>
      <p:grpSpPr>
        <a:xfrm>
          <a:off x="0" y="0"/>
          <a:ext cx="0" cy="0"/>
          <a:chOff x="0" y="0"/>
          <a:chExt cx="0" cy="0"/>
        </a:xfrm>
      </p:grpSpPr>
      <p:grpSp>
        <p:nvGrpSpPr>
          <p:cNvPr id="1129" name="Google Shape;1129;p69"/>
          <p:cNvGrpSpPr/>
          <p:nvPr/>
        </p:nvGrpSpPr>
        <p:grpSpPr>
          <a:xfrm>
            <a:off x="3642951" y="1176740"/>
            <a:ext cx="2078182" cy="1366558"/>
            <a:chOff x="235800" y="830650"/>
            <a:chExt cx="6978450" cy="4588844"/>
          </a:xfrm>
        </p:grpSpPr>
        <p:sp>
          <p:nvSpPr>
            <p:cNvPr id="1130" name="Google Shape;1130;p6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9"/>
          <p:cNvGrpSpPr/>
          <p:nvPr/>
        </p:nvGrpSpPr>
        <p:grpSpPr>
          <a:xfrm>
            <a:off x="738454" y="3007842"/>
            <a:ext cx="2622876" cy="1333540"/>
            <a:chOff x="238125" y="1038125"/>
            <a:chExt cx="7146800" cy="3633625"/>
          </a:xfrm>
        </p:grpSpPr>
        <p:sp>
          <p:nvSpPr>
            <p:cNvPr id="1137" name="Google Shape;1137;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9"/>
          <p:cNvGrpSpPr/>
          <p:nvPr/>
        </p:nvGrpSpPr>
        <p:grpSpPr>
          <a:xfrm>
            <a:off x="5961311" y="1231136"/>
            <a:ext cx="2435960" cy="1297725"/>
            <a:chOff x="233350" y="949250"/>
            <a:chExt cx="7137300" cy="3802300"/>
          </a:xfrm>
        </p:grpSpPr>
        <p:sp>
          <p:nvSpPr>
            <p:cNvPr id="2710" name="Google Shape;2710;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1" name="Google Shape;2761;p69"/>
          <p:cNvGrpSpPr/>
          <p:nvPr/>
        </p:nvGrpSpPr>
        <p:grpSpPr>
          <a:xfrm>
            <a:off x="7714435" y="3194726"/>
            <a:ext cx="104231" cy="320340"/>
            <a:chOff x="7564426" y="3224343"/>
            <a:chExt cx="119985" cy="368801"/>
          </a:xfrm>
        </p:grpSpPr>
        <p:sp>
          <p:nvSpPr>
            <p:cNvPr id="2762" name="Google Shape;2762;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4" name="Google Shape;2764;p69"/>
          <p:cNvGrpSpPr/>
          <p:nvPr/>
        </p:nvGrpSpPr>
        <p:grpSpPr>
          <a:xfrm>
            <a:off x="7413923" y="3188827"/>
            <a:ext cx="189489" cy="332132"/>
            <a:chOff x="8370831" y="3202002"/>
            <a:chExt cx="218129" cy="382376"/>
          </a:xfrm>
        </p:grpSpPr>
        <p:sp>
          <p:nvSpPr>
            <p:cNvPr id="2765" name="Google Shape;2765;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7" name="Google Shape;2767;p69"/>
          <p:cNvGrpSpPr/>
          <p:nvPr/>
        </p:nvGrpSpPr>
        <p:grpSpPr>
          <a:xfrm>
            <a:off x="8137312" y="3599959"/>
            <a:ext cx="309429" cy="267000"/>
            <a:chOff x="6742064" y="3750480"/>
            <a:chExt cx="399315" cy="344560"/>
          </a:xfrm>
        </p:grpSpPr>
        <p:sp>
          <p:nvSpPr>
            <p:cNvPr id="2768" name="Google Shape;2768;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0" name="Google Shape;2770;p69"/>
          <p:cNvGrpSpPr/>
          <p:nvPr/>
        </p:nvGrpSpPr>
        <p:grpSpPr>
          <a:xfrm>
            <a:off x="7676331" y="3951006"/>
            <a:ext cx="180437" cy="281608"/>
            <a:chOff x="7248525" y="3739696"/>
            <a:chExt cx="230531" cy="359790"/>
          </a:xfrm>
        </p:grpSpPr>
        <p:sp>
          <p:nvSpPr>
            <p:cNvPr id="2771" name="Google Shape;2771;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69"/>
          <p:cNvGrpSpPr/>
          <p:nvPr/>
        </p:nvGrpSpPr>
        <p:grpSpPr>
          <a:xfrm>
            <a:off x="7922251" y="3594231"/>
            <a:ext cx="162896" cy="278710"/>
            <a:chOff x="7601242" y="3729267"/>
            <a:chExt cx="222566" cy="380803"/>
          </a:xfrm>
        </p:grpSpPr>
        <p:sp>
          <p:nvSpPr>
            <p:cNvPr id="2774" name="Google Shape;2774;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6" name="Google Shape;2776;p69"/>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7" name="Google Shape;2777;p69"/>
          <p:cNvGrpSpPr/>
          <p:nvPr/>
        </p:nvGrpSpPr>
        <p:grpSpPr>
          <a:xfrm>
            <a:off x="7411896" y="3595371"/>
            <a:ext cx="193543" cy="275990"/>
            <a:chOff x="8304647" y="3738687"/>
            <a:chExt cx="225076" cy="320956"/>
          </a:xfrm>
        </p:grpSpPr>
        <p:sp>
          <p:nvSpPr>
            <p:cNvPr id="2778" name="Google Shape;2778;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1" name="Google Shape;2781;p69"/>
          <p:cNvGrpSpPr/>
          <p:nvPr/>
        </p:nvGrpSpPr>
        <p:grpSpPr>
          <a:xfrm>
            <a:off x="7684389" y="3595371"/>
            <a:ext cx="178492" cy="275990"/>
            <a:chOff x="8615101" y="3738687"/>
            <a:chExt cx="207573" cy="320956"/>
          </a:xfrm>
        </p:grpSpPr>
        <p:sp>
          <p:nvSpPr>
            <p:cNvPr id="2782" name="Google Shape;2782;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5" name="Google Shape;2785;p69"/>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6" name="Google Shape;2786;p69"/>
          <p:cNvGrpSpPr/>
          <p:nvPr/>
        </p:nvGrpSpPr>
        <p:grpSpPr>
          <a:xfrm>
            <a:off x="7909920" y="3998032"/>
            <a:ext cx="187557" cy="187557"/>
            <a:chOff x="8565775" y="671075"/>
            <a:chExt cx="441000" cy="441000"/>
          </a:xfrm>
        </p:grpSpPr>
        <p:sp>
          <p:nvSpPr>
            <p:cNvPr id="2787" name="Google Shape;2787;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9" name="Google Shape;2789;p69"/>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1" name="Google Shape;2791;p69"/>
          <p:cNvGrpSpPr/>
          <p:nvPr/>
        </p:nvGrpSpPr>
        <p:grpSpPr>
          <a:xfrm>
            <a:off x="6064392" y="3070557"/>
            <a:ext cx="587865" cy="517731"/>
            <a:chOff x="6000718" y="3070557"/>
            <a:chExt cx="587865" cy="517731"/>
          </a:xfrm>
        </p:grpSpPr>
        <p:sp>
          <p:nvSpPr>
            <p:cNvPr id="2792" name="Google Shape;2792;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2" name="Google Shape;2802;p69"/>
          <p:cNvGrpSpPr/>
          <p:nvPr/>
        </p:nvGrpSpPr>
        <p:grpSpPr>
          <a:xfrm>
            <a:off x="6079197" y="3714217"/>
            <a:ext cx="557665" cy="516387"/>
            <a:chOff x="6015523" y="3714217"/>
            <a:chExt cx="557665" cy="516387"/>
          </a:xfrm>
        </p:grpSpPr>
        <p:grpSp>
          <p:nvGrpSpPr>
            <p:cNvPr id="2803" name="Google Shape;2803;p69"/>
            <p:cNvGrpSpPr/>
            <p:nvPr/>
          </p:nvGrpSpPr>
          <p:grpSpPr>
            <a:xfrm>
              <a:off x="6036094" y="3716980"/>
              <a:ext cx="529822" cy="510480"/>
              <a:chOff x="3148311" y="-545634"/>
              <a:chExt cx="1006118" cy="969572"/>
            </a:xfrm>
          </p:grpSpPr>
          <p:sp>
            <p:nvSpPr>
              <p:cNvPr id="2804" name="Google Shape;2804;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4" name="Google Shape;2814;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 name="Google Shape;2815;p69"/>
          <p:cNvGrpSpPr/>
          <p:nvPr/>
        </p:nvGrpSpPr>
        <p:grpSpPr>
          <a:xfrm>
            <a:off x="6707979" y="3073628"/>
            <a:ext cx="576302" cy="511871"/>
            <a:chOff x="6644304" y="3073628"/>
            <a:chExt cx="576302" cy="511871"/>
          </a:xfrm>
        </p:grpSpPr>
        <p:grpSp>
          <p:nvGrpSpPr>
            <p:cNvPr id="2816" name="Google Shape;2816;p69"/>
            <p:cNvGrpSpPr/>
            <p:nvPr/>
          </p:nvGrpSpPr>
          <p:grpSpPr>
            <a:xfrm>
              <a:off x="6712169" y="3073651"/>
              <a:ext cx="481611" cy="506713"/>
              <a:chOff x="1833536" y="-546641"/>
              <a:chExt cx="914567" cy="962419"/>
            </a:xfrm>
          </p:grpSpPr>
          <p:grpSp>
            <p:nvGrpSpPr>
              <p:cNvPr id="2817" name="Google Shape;2817;p69"/>
              <p:cNvGrpSpPr/>
              <p:nvPr/>
            </p:nvGrpSpPr>
            <p:grpSpPr>
              <a:xfrm>
                <a:off x="1833536" y="-524249"/>
                <a:ext cx="914567" cy="940027"/>
                <a:chOff x="1833536" y="-524249"/>
                <a:chExt cx="914567" cy="940027"/>
              </a:xfrm>
            </p:grpSpPr>
            <p:sp>
              <p:nvSpPr>
                <p:cNvPr id="2818" name="Google Shape;2818;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7" name="Google Shape;2827;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8" name="Google Shape;2828;p69"/>
          <p:cNvGrpSpPr/>
          <p:nvPr/>
        </p:nvGrpSpPr>
        <p:grpSpPr>
          <a:xfrm>
            <a:off x="6715725" y="3714143"/>
            <a:ext cx="560636" cy="516497"/>
            <a:chOff x="6652051" y="3714143"/>
            <a:chExt cx="560636" cy="516497"/>
          </a:xfrm>
        </p:grpSpPr>
        <p:grpSp>
          <p:nvGrpSpPr>
            <p:cNvPr id="2829" name="Google Shape;2829;p69"/>
            <p:cNvGrpSpPr/>
            <p:nvPr/>
          </p:nvGrpSpPr>
          <p:grpSpPr>
            <a:xfrm>
              <a:off x="6669657" y="3716715"/>
              <a:ext cx="466768" cy="464314"/>
              <a:chOff x="3139766" y="765669"/>
              <a:chExt cx="886380" cy="881888"/>
            </a:xfrm>
          </p:grpSpPr>
          <p:grpSp>
            <p:nvGrpSpPr>
              <p:cNvPr id="2830" name="Google Shape;2830;p69"/>
              <p:cNvGrpSpPr/>
              <p:nvPr/>
            </p:nvGrpSpPr>
            <p:grpSpPr>
              <a:xfrm>
                <a:off x="3139766" y="765669"/>
                <a:ext cx="886380" cy="881888"/>
                <a:chOff x="3139766" y="765669"/>
                <a:chExt cx="886380" cy="881888"/>
              </a:xfrm>
            </p:grpSpPr>
            <p:sp>
              <p:nvSpPr>
                <p:cNvPr id="2831" name="Google Shape;2831;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0" name="Google Shape;2840;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4" name="Google Shape;2844;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69"/>
          <p:cNvGrpSpPr/>
          <p:nvPr/>
        </p:nvGrpSpPr>
        <p:grpSpPr>
          <a:xfrm>
            <a:off x="625184" y="1201451"/>
            <a:ext cx="2665073" cy="1317140"/>
            <a:chOff x="793334" y="1192826"/>
            <a:chExt cx="2665073" cy="1317140"/>
          </a:xfrm>
        </p:grpSpPr>
        <p:sp>
          <p:nvSpPr>
            <p:cNvPr id="2846" name="Google Shape;2846;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9"/>
          <p:cNvGrpSpPr/>
          <p:nvPr/>
        </p:nvGrpSpPr>
        <p:grpSpPr>
          <a:xfrm>
            <a:off x="3597785" y="3065882"/>
            <a:ext cx="2241344" cy="1330656"/>
            <a:chOff x="3597785" y="3065882"/>
            <a:chExt cx="2241344" cy="1330656"/>
          </a:xfrm>
        </p:grpSpPr>
        <p:grpSp>
          <p:nvGrpSpPr>
            <p:cNvPr id="6814" name="Google Shape;6814;p69"/>
            <p:cNvGrpSpPr/>
            <p:nvPr/>
          </p:nvGrpSpPr>
          <p:grpSpPr>
            <a:xfrm>
              <a:off x="5296908" y="3937355"/>
              <a:ext cx="143198" cy="32380"/>
              <a:chOff x="5296908" y="3937355"/>
              <a:chExt cx="143198" cy="32380"/>
            </a:xfrm>
          </p:grpSpPr>
          <p:sp>
            <p:nvSpPr>
              <p:cNvPr id="6815" name="Google Shape;6815;p69"/>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6" name="Google Shape;6816;p69"/>
              <p:cNvGrpSpPr/>
              <p:nvPr/>
            </p:nvGrpSpPr>
            <p:grpSpPr>
              <a:xfrm>
                <a:off x="5402331" y="3937355"/>
                <a:ext cx="37776" cy="32380"/>
                <a:chOff x="5402331" y="3937355"/>
                <a:chExt cx="37776" cy="32380"/>
              </a:xfrm>
            </p:grpSpPr>
            <p:sp>
              <p:nvSpPr>
                <p:cNvPr id="6817" name="Google Shape;6817;p69"/>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69"/>
              <p:cNvGrpSpPr/>
              <p:nvPr/>
            </p:nvGrpSpPr>
            <p:grpSpPr>
              <a:xfrm>
                <a:off x="5296908" y="3937355"/>
                <a:ext cx="37783" cy="32380"/>
                <a:chOff x="5296908" y="3937355"/>
                <a:chExt cx="37783" cy="32380"/>
              </a:xfrm>
            </p:grpSpPr>
            <p:sp>
              <p:nvSpPr>
                <p:cNvPr id="6820" name="Google Shape;6820;p69"/>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2" name="Google Shape;6822;p69"/>
            <p:cNvGrpSpPr/>
            <p:nvPr/>
          </p:nvGrpSpPr>
          <p:grpSpPr>
            <a:xfrm>
              <a:off x="4724163" y="3119631"/>
              <a:ext cx="120838" cy="84218"/>
              <a:chOff x="4724163" y="3119631"/>
              <a:chExt cx="120838" cy="84218"/>
            </a:xfrm>
          </p:grpSpPr>
          <p:grpSp>
            <p:nvGrpSpPr>
              <p:cNvPr id="6823" name="Google Shape;6823;p69"/>
              <p:cNvGrpSpPr/>
              <p:nvPr/>
            </p:nvGrpSpPr>
            <p:grpSpPr>
              <a:xfrm>
                <a:off x="4746712" y="3132773"/>
                <a:ext cx="86869" cy="56424"/>
                <a:chOff x="4746712" y="3132773"/>
                <a:chExt cx="86869" cy="56424"/>
              </a:xfrm>
            </p:grpSpPr>
            <p:sp>
              <p:nvSpPr>
                <p:cNvPr id="6824" name="Google Shape;6824;p69"/>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9"/>
              <p:cNvGrpSpPr/>
              <p:nvPr/>
            </p:nvGrpSpPr>
            <p:grpSpPr>
              <a:xfrm>
                <a:off x="4773634" y="3143336"/>
                <a:ext cx="37776" cy="32451"/>
                <a:chOff x="4773634" y="3143336"/>
                <a:chExt cx="37776" cy="32451"/>
              </a:xfrm>
            </p:grpSpPr>
            <p:sp>
              <p:nvSpPr>
                <p:cNvPr id="6827" name="Google Shape;6827;p69"/>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9"/>
              <p:cNvGrpSpPr/>
              <p:nvPr/>
            </p:nvGrpSpPr>
            <p:grpSpPr>
              <a:xfrm>
                <a:off x="4724163" y="3131248"/>
                <a:ext cx="37776" cy="32459"/>
                <a:chOff x="4724163" y="3131248"/>
                <a:chExt cx="37776" cy="32459"/>
              </a:xfrm>
            </p:grpSpPr>
            <p:sp>
              <p:nvSpPr>
                <p:cNvPr id="6830" name="Google Shape;6830;p69"/>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9"/>
              <p:cNvGrpSpPr/>
              <p:nvPr/>
            </p:nvGrpSpPr>
            <p:grpSpPr>
              <a:xfrm>
                <a:off x="4755081" y="3176054"/>
                <a:ext cx="32357" cy="27795"/>
                <a:chOff x="4755081" y="3176054"/>
                <a:chExt cx="32357" cy="27795"/>
              </a:xfrm>
            </p:grpSpPr>
            <p:sp>
              <p:nvSpPr>
                <p:cNvPr id="6833" name="Google Shape;6833;p69"/>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69"/>
              <p:cNvGrpSpPr/>
              <p:nvPr/>
            </p:nvGrpSpPr>
            <p:grpSpPr>
              <a:xfrm>
                <a:off x="4812550" y="3119631"/>
                <a:ext cx="32451" cy="27803"/>
                <a:chOff x="4812550" y="3119631"/>
                <a:chExt cx="32451" cy="27803"/>
              </a:xfrm>
            </p:grpSpPr>
            <p:sp>
              <p:nvSpPr>
                <p:cNvPr id="6836" name="Google Shape;6836;p69"/>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8" name="Google Shape;6838;p69"/>
            <p:cNvGrpSpPr/>
            <p:nvPr/>
          </p:nvGrpSpPr>
          <p:grpSpPr>
            <a:xfrm>
              <a:off x="5382826" y="4027197"/>
              <a:ext cx="268967" cy="250422"/>
              <a:chOff x="5382826" y="4027197"/>
              <a:chExt cx="268967" cy="250422"/>
            </a:xfrm>
          </p:grpSpPr>
          <p:grpSp>
            <p:nvGrpSpPr>
              <p:cNvPr id="6839" name="Google Shape;6839;p69"/>
              <p:cNvGrpSpPr/>
              <p:nvPr/>
            </p:nvGrpSpPr>
            <p:grpSpPr>
              <a:xfrm>
                <a:off x="5405280" y="4042510"/>
                <a:ext cx="237570" cy="218647"/>
                <a:chOff x="5405280" y="4042510"/>
                <a:chExt cx="237570" cy="218647"/>
              </a:xfrm>
            </p:grpSpPr>
            <p:sp>
              <p:nvSpPr>
                <p:cNvPr id="6840" name="Google Shape;6840;p69"/>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69"/>
              <p:cNvGrpSpPr/>
              <p:nvPr/>
            </p:nvGrpSpPr>
            <p:grpSpPr>
              <a:xfrm>
                <a:off x="5382826" y="4125549"/>
                <a:ext cx="37776" cy="32380"/>
                <a:chOff x="5382826" y="4125549"/>
                <a:chExt cx="37776" cy="32380"/>
              </a:xfrm>
            </p:grpSpPr>
            <p:sp>
              <p:nvSpPr>
                <p:cNvPr id="6847" name="Google Shape;6847;p69"/>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69"/>
              <p:cNvGrpSpPr/>
              <p:nvPr/>
            </p:nvGrpSpPr>
            <p:grpSpPr>
              <a:xfrm>
                <a:off x="5475680" y="4195587"/>
                <a:ext cx="37783" cy="32364"/>
                <a:chOff x="5475680" y="4195587"/>
                <a:chExt cx="37783" cy="32364"/>
              </a:xfrm>
            </p:grpSpPr>
            <p:sp>
              <p:nvSpPr>
                <p:cNvPr id="6850" name="Google Shape;6850;p69"/>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69"/>
              <p:cNvGrpSpPr/>
              <p:nvPr/>
            </p:nvGrpSpPr>
            <p:grpSpPr>
              <a:xfrm>
                <a:off x="5532575" y="4027197"/>
                <a:ext cx="33308" cy="32262"/>
                <a:chOff x="5532575" y="4027197"/>
                <a:chExt cx="33308" cy="32262"/>
              </a:xfrm>
            </p:grpSpPr>
            <p:sp>
              <p:nvSpPr>
                <p:cNvPr id="6853" name="Google Shape;6853;p69"/>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69"/>
              <p:cNvGrpSpPr/>
              <p:nvPr/>
            </p:nvGrpSpPr>
            <p:grpSpPr>
              <a:xfrm>
                <a:off x="5590706" y="4245348"/>
                <a:ext cx="33497" cy="32270"/>
                <a:chOff x="5590706" y="4245348"/>
                <a:chExt cx="33497" cy="32270"/>
              </a:xfrm>
            </p:grpSpPr>
            <p:sp>
              <p:nvSpPr>
                <p:cNvPr id="6856" name="Google Shape;6856;p69"/>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69"/>
              <p:cNvGrpSpPr/>
              <p:nvPr/>
            </p:nvGrpSpPr>
            <p:grpSpPr>
              <a:xfrm>
                <a:off x="5618681" y="4109677"/>
                <a:ext cx="33112" cy="32357"/>
                <a:chOff x="5618681" y="4109677"/>
                <a:chExt cx="33112" cy="32357"/>
              </a:xfrm>
            </p:grpSpPr>
            <p:sp>
              <p:nvSpPr>
                <p:cNvPr id="6859" name="Google Shape;6859;p69"/>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69"/>
              <p:cNvGrpSpPr/>
              <p:nvPr/>
            </p:nvGrpSpPr>
            <p:grpSpPr>
              <a:xfrm>
                <a:off x="5479298" y="4128262"/>
                <a:ext cx="31405" cy="26906"/>
                <a:chOff x="5479298" y="4128262"/>
                <a:chExt cx="31405" cy="26906"/>
              </a:xfrm>
            </p:grpSpPr>
            <p:sp>
              <p:nvSpPr>
                <p:cNvPr id="6862" name="Google Shape;6862;p69"/>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69"/>
              <p:cNvGrpSpPr/>
              <p:nvPr/>
            </p:nvGrpSpPr>
            <p:grpSpPr>
              <a:xfrm>
                <a:off x="5582903" y="4180116"/>
                <a:ext cx="31499" cy="26898"/>
                <a:chOff x="5582903" y="4180116"/>
                <a:chExt cx="31499" cy="26898"/>
              </a:xfrm>
            </p:grpSpPr>
            <p:sp>
              <p:nvSpPr>
                <p:cNvPr id="6865" name="Google Shape;6865;p69"/>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7" name="Google Shape;6867;p69"/>
            <p:cNvGrpSpPr/>
            <p:nvPr/>
          </p:nvGrpSpPr>
          <p:grpSpPr>
            <a:xfrm>
              <a:off x="3977681" y="3230323"/>
              <a:ext cx="94584" cy="84085"/>
              <a:chOff x="3977681" y="3230323"/>
              <a:chExt cx="94584" cy="84085"/>
            </a:xfrm>
          </p:grpSpPr>
          <p:grpSp>
            <p:nvGrpSpPr>
              <p:cNvPr id="6868" name="Google Shape;6868;p69"/>
              <p:cNvGrpSpPr/>
              <p:nvPr/>
            </p:nvGrpSpPr>
            <p:grpSpPr>
              <a:xfrm>
                <a:off x="4000135" y="3243041"/>
                <a:ext cx="59570" cy="57186"/>
                <a:chOff x="4000135" y="3243041"/>
                <a:chExt cx="59570" cy="57186"/>
              </a:xfrm>
            </p:grpSpPr>
            <p:sp>
              <p:nvSpPr>
                <p:cNvPr id="6869" name="Google Shape;6869;p69"/>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9"/>
              <p:cNvGrpSpPr/>
              <p:nvPr/>
            </p:nvGrpSpPr>
            <p:grpSpPr>
              <a:xfrm>
                <a:off x="3977681" y="3245872"/>
                <a:ext cx="37783" cy="32380"/>
                <a:chOff x="3977681" y="3245872"/>
                <a:chExt cx="37783" cy="32380"/>
              </a:xfrm>
            </p:grpSpPr>
            <p:sp>
              <p:nvSpPr>
                <p:cNvPr id="6873" name="Google Shape;6873;p69"/>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69"/>
              <p:cNvGrpSpPr/>
              <p:nvPr/>
            </p:nvGrpSpPr>
            <p:grpSpPr>
              <a:xfrm>
                <a:off x="4040860" y="3262672"/>
                <a:ext cx="31405" cy="27001"/>
                <a:chOff x="4040860" y="3262672"/>
                <a:chExt cx="31405" cy="27001"/>
              </a:xfrm>
            </p:grpSpPr>
            <p:sp>
              <p:nvSpPr>
                <p:cNvPr id="6876" name="Google Shape;6876;p69"/>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8" name="Google Shape;6878;p69"/>
              <p:cNvGrpSpPr/>
              <p:nvPr/>
            </p:nvGrpSpPr>
            <p:grpSpPr>
              <a:xfrm>
                <a:off x="4021072" y="3230323"/>
                <a:ext cx="31397" cy="26906"/>
                <a:chOff x="4021072" y="3230323"/>
                <a:chExt cx="31397" cy="26906"/>
              </a:xfrm>
            </p:grpSpPr>
            <p:sp>
              <p:nvSpPr>
                <p:cNvPr id="6879" name="Google Shape;6879;p69"/>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69"/>
              <p:cNvGrpSpPr/>
              <p:nvPr/>
            </p:nvGrpSpPr>
            <p:grpSpPr>
              <a:xfrm>
                <a:off x="4001472" y="3287462"/>
                <a:ext cx="31499" cy="26945"/>
                <a:chOff x="4001472" y="3287462"/>
                <a:chExt cx="31499" cy="26945"/>
              </a:xfrm>
            </p:grpSpPr>
            <p:sp>
              <p:nvSpPr>
                <p:cNvPr id="6882" name="Google Shape;6882;p69"/>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4" name="Google Shape;6884;p69"/>
            <p:cNvGrpSpPr/>
            <p:nvPr/>
          </p:nvGrpSpPr>
          <p:grpSpPr>
            <a:xfrm>
              <a:off x="4084715" y="3258865"/>
              <a:ext cx="184961" cy="137268"/>
              <a:chOff x="4084715" y="3258865"/>
              <a:chExt cx="184961" cy="137268"/>
            </a:xfrm>
          </p:grpSpPr>
          <p:grpSp>
            <p:nvGrpSpPr>
              <p:cNvPr id="6885" name="Google Shape;6885;p69"/>
              <p:cNvGrpSpPr/>
              <p:nvPr/>
            </p:nvGrpSpPr>
            <p:grpSpPr>
              <a:xfrm>
                <a:off x="4107453" y="3271583"/>
                <a:ext cx="153470" cy="110275"/>
                <a:chOff x="4107453" y="3271583"/>
                <a:chExt cx="153470" cy="110275"/>
              </a:xfrm>
            </p:grpSpPr>
            <p:sp>
              <p:nvSpPr>
                <p:cNvPr id="6886" name="Google Shape;6886;p69"/>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69"/>
              <p:cNvGrpSpPr/>
              <p:nvPr/>
            </p:nvGrpSpPr>
            <p:grpSpPr>
              <a:xfrm>
                <a:off x="4136947" y="3258865"/>
                <a:ext cx="31499" cy="27001"/>
                <a:chOff x="4136947" y="3258865"/>
                <a:chExt cx="31499" cy="27001"/>
              </a:xfrm>
            </p:grpSpPr>
            <p:sp>
              <p:nvSpPr>
                <p:cNvPr id="6891" name="Google Shape;6891;p69"/>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9"/>
              <p:cNvGrpSpPr/>
              <p:nvPr/>
            </p:nvGrpSpPr>
            <p:grpSpPr>
              <a:xfrm>
                <a:off x="4084715" y="3266478"/>
                <a:ext cx="31468" cy="26898"/>
                <a:chOff x="4084715" y="3266478"/>
                <a:chExt cx="31468" cy="26898"/>
              </a:xfrm>
            </p:grpSpPr>
            <p:sp>
              <p:nvSpPr>
                <p:cNvPr id="6894" name="Google Shape;6894;p69"/>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69"/>
              <p:cNvGrpSpPr/>
              <p:nvPr/>
            </p:nvGrpSpPr>
            <p:grpSpPr>
              <a:xfrm>
                <a:off x="4159213" y="3279849"/>
                <a:ext cx="31405" cy="26945"/>
                <a:chOff x="4159213" y="3279849"/>
                <a:chExt cx="31405" cy="26945"/>
              </a:xfrm>
            </p:grpSpPr>
            <p:sp>
              <p:nvSpPr>
                <p:cNvPr id="6897" name="Google Shape;6897;p69"/>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69"/>
              <p:cNvGrpSpPr/>
              <p:nvPr/>
            </p:nvGrpSpPr>
            <p:grpSpPr>
              <a:xfrm>
                <a:off x="4201550" y="3266502"/>
                <a:ext cx="31405" cy="26883"/>
                <a:chOff x="4201550" y="3266502"/>
                <a:chExt cx="31405" cy="26883"/>
              </a:xfrm>
            </p:grpSpPr>
            <p:sp>
              <p:nvSpPr>
                <p:cNvPr id="6900" name="Google Shape;6900;p69"/>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69"/>
              <p:cNvGrpSpPr/>
              <p:nvPr/>
            </p:nvGrpSpPr>
            <p:grpSpPr>
              <a:xfrm>
                <a:off x="4201550" y="3338278"/>
                <a:ext cx="31405" cy="26930"/>
                <a:chOff x="4201550" y="3338278"/>
                <a:chExt cx="31405" cy="26930"/>
              </a:xfrm>
            </p:grpSpPr>
            <p:sp>
              <p:nvSpPr>
                <p:cNvPr id="6903" name="Google Shape;6903;p69"/>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69"/>
              <p:cNvGrpSpPr/>
              <p:nvPr/>
            </p:nvGrpSpPr>
            <p:grpSpPr>
              <a:xfrm>
                <a:off x="4238272" y="3369132"/>
                <a:ext cx="31405" cy="27001"/>
                <a:chOff x="4238272" y="3369132"/>
                <a:chExt cx="31405" cy="27001"/>
              </a:xfrm>
            </p:grpSpPr>
            <p:sp>
              <p:nvSpPr>
                <p:cNvPr id="6906" name="Google Shape;6906;p69"/>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8" name="Google Shape;6908;p69"/>
            <p:cNvGrpSpPr/>
            <p:nvPr/>
          </p:nvGrpSpPr>
          <p:grpSpPr>
            <a:xfrm>
              <a:off x="4068639" y="3200169"/>
              <a:ext cx="77643" cy="37272"/>
              <a:chOff x="4068639" y="3200169"/>
              <a:chExt cx="77643" cy="37272"/>
            </a:xfrm>
          </p:grpSpPr>
          <p:sp>
            <p:nvSpPr>
              <p:cNvPr id="6909" name="Google Shape;6909;p69"/>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0" name="Google Shape;6910;p69"/>
              <p:cNvGrpSpPr/>
              <p:nvPr/>
            </p:nvGrpSpPr>
            <p:grpSpPr>
              <a:xfrm>
                <a:off x="4114878" y="3200169"/>
                <a:ext cx="31405" cy="26993"/>
                <a:chOff x="4114878" y="3200169"/>
                <a:chExt cx="31405" cy="26993"/>
              </a:xfrm>
            </p:grpSpPr>
            <p:sp>
              <p:nvSpPr>
                <p:cNvPr id="6911" name="Google Shape;6911;p69"/>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9"/>
              <p:cNvGrpSpPr/>
              <p:nvPr/>
            </p:nvGrpSpPr>
            <p:grpSpPr>
              <a:xfrm>
                <a:off x="4068639" y="3210535"/>
                <a:ext cx="31499" cy="26906"/>
                <a:chOff x="4068639" y="3210535"/>
                <a:chExt cx="31499" cy="26906"/>
              </a:xfrm>
            </p:grpSpPr>
            <p:sp>
              <p:nvSpPr>
                <p:cNvPr id="6914" name="Google Shape;6914;p69"/>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16" name="Google Shape;6916;p69"/>
            <p:cNvGrpSpPr/>
            <p:nvPr/>
          </p:nvGrpSpPr>
          <p:grpSpPr>
            <a:xfrm>
              <a:off x="3869702" y="3066935"/>
              <a:ext cx="382664" cy="190294"/>
              <a:chOff x="3869702" y="3066935"/>
              <a:chExt cx="382664" cy="190294"/>
            </a:xfrm>
          </p:grpSpPr>
          <p:grpSp>
            <p:nvGrpSpPr>
              <p:cNvPr id="6917" name="Google Shape;6917;p69"/>
              <p:cNvGrpSpPr/>
              <p:nvPr/>
            </p:nvGrpSpPr>
            <p:grpSpPr>
              <a:xfrm>
                <a:off x="3888633" y="3082351"/>
                <a:ext cx="351172" cy="160698"/>
                <a:chOff x="3888633" y="3082351"/>
                <a:chExt cx="351172" cy="160698"/>
              </a:xfrm>
            </p:grpSpPr>
            <p:sp>
              <p:nvSpPr>
                <p:cNvPr id="6918" name="Google Shape;6918;p69"/>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9"/>
              <p:cNvGrpSpPr/>
              <p:nvPr/>
            </p:nvGrpSpPr>
            <p:grpSpPr>
              <a:xfrm>
                <a:off x="4143703" y="3066935"/>
                <a:ext cx="37783" cy="32357"/>
                <a:chOff x="4143703" y="3066935"/>
                <a:chExt cx="37783" cy="32357"/>
              </a:xfrm>
            </p:grpSpPr>
            <p:sp>
              <p:nvSpPr>
                <p:cNvPr id="6925" name="Google Shape;6925;p69"/>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69"/>
              <p:cNvGrpSpPr/>
              <p:nvPr/>
            </p:nvGrpSpPr>
            <p:grpSpPr>
              <a:xfrm>
                <a:off x="4044565" y="3103563"/>
                <a:ext cx="37783" cy="32451"/>
                <a:chOff x="4044565" y="3103563"/>
                <a:chExt cx="37783" cy="32451"/>
              </a:xfrm>
            </p:grpSpPr>
            <p:sp>
              <p:nvSpPr>
                <p:cNvPr id="6928" name="Google Shape;6928;p69"/>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9"/>
              <p:cNvGrpSpPr/>
              <p:nvPr/>
            </p:nvGrpSpPr>
            <p:grpSpPr>
              <a:xfrm>
                <a:off x="4017454" y="3188237"/>
                <a:ext cx="37776" cy="32357"/>
                <a:chOff x="4017454" y="3188237"/>
                <a:chExt cx="37776" cy="32357"/>
              </a:xfrm>
            </p:grpSpPr>
            <p:sp>
              <p:nvSpPr>
                <p:cNvPr id="6931" name="Google Shape;6931;p69"/>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3" name="Google Shape;6933;p69"/>
              <p:cNvGrpSpPr/>
              <p:nvPr/>
            </p:nvGrpSpPr>
            <p:grpSpPr>
              <a:xfrm>
                <a:off x="3921548" y="3157509"/>
                <a:ext cx="37783" cy="32357"/>
                <a:chOff x="3921548" y="3157509"/>
                <a:chExt cx="37783" cy="32357"/>
              </a:xfrm>
            </p:grpSpPr>
            <p:sp>
              <p:nvSpPr>
                <p:cNvPr id="6934" name="Google Shape;6934;p69"/>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9"/>
              <p:cNvGrpSpPr/>
              <p:nvPr/>
            </p:nvGrpSpPr>
            <p:grpSpPr>
              <a:xfrm>
                <a:off x="3939056" y="3211620"/>
                <a:ext cx="37783" cy="32380"/>
                <a:chOff x="3939056" y="3211620"/>
                <a:chExt cx="37783" cy="32380"/>
              </a:xfrm>
            </p:grpSpPr>
            <p:sp>
              <p:nvSpPr>
                <p:cNvPr id="6937" name="Google Shape;6937;p69"/>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9"/>
              <p:cNvGrpSpPr/>
              <p:nvPr/>
            </p:nvGrpSpPr>
            <p:grpSpPr>
              <a:xfrm>
                <a:off x="4176240" y="3136965"/>
                <a:ext cx="31405" cy="26930"/>
                <a:chOff x="4176240" y="3136965"/>
                <a:chExt cx="31405" cy="26930"/>
              </a:xfrm>
            </p:grpSpPr>
            <p:sp>
              <p:nvSpPr>
                <p:cNvPr id="6940" name="Google Shape;6940;p69"/>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69"/>
              <p:cNvGrpSpPr/>
              <p:nvPr/>
            </p:nvGrpSpPr>
            <p:grpSpPr>
              <a:xfrm>
                <a:off x="4133148" y="3152593"/>
                <a:ext cx="31499" cy="27001"/>
                <a:chOff x="4133148" y="3152593"/>
                <a:chExt cx="31499" cy="27001"/>
              </a:xfrm>
            </p:grpSpPr>
            <p:sp>
              <p:nvSpPr>
                <p:cNvPr id="6943" name="Google Shape;6943;p69"/>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69"/>
              <p:cNvGrpSpPr/>
              <p:nvPr/>
            </p:nvGrpSpPr>
            <p:grpSpPr>
              <a:xfrm>
                <a:off x="4220866" y="3073534"/>
                <a:ext cx="31499" cy="26898"/>
                <a:chOff x="4220866" y="3073534"/>
                <a:chExt cx="31499" cy="26898"/>
              </a:xfrm>
            </p:grpSpPr>
            <p:sp>
              <p:nvSpPr>
                <p:cNvPr id="6946" name="Google Shape;6946;p69"/>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69"/>
              <p:cNvGrpSpPr/>
              <p:nvPr/>
            </p:nvGrpSpPr>
            <p:grpSpPr>
              <a:xfrm>
                <a:off x="3869702" y="3230323"/>
                <a:ext cx="31499" cy="26906"/>
                <a:chOff x="3869702" y="3230323"/>
                <a:chExt cx="31499" cy="26906"/>
              </a:xfrm>
            </p:grpSpPr>
            <p:sp>
              <p:nvSpPr>
                <p:cNvPr id="6949" name="Google Shape;6949;p69"/>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1" name="Google Shape;6951;p69"/>
            <p:cNvGrpSpPr/>
            <p:nvPr/>
          </p:nvGrpSpPr>
          <p:grpSpPr>
            <a:xfrm>
              <a:off x="4271383" y="3065882"/>
              <a:ext cx="304556" cy="341663"/>
              <a:chOff x="4271383" y="3065882"/>
              <a:chExt cx="304556" cy="341663"/>
            </a:xfrm>
          </p:grpSpPr>
          <p:grpSp>
            <p:nvGrpSpPr>
              <p:cNvPr id="6952" name="Google Shape;6952;p69"/>
              <p:cNvGrpSpPr/>
              <p:nvPr/>
            </p:nvGrpSpPr>
            <p:grpSpPr>
              <a:xfrm>
                <a:off x="4293838" y="3078639"/>
                <a:ext cx="269353" cy="311973"/>
                <a:chOff x="4293838" y="3078639"/>
                <a:chExt cx="269353" cy="311973"/>
              </a:xfrm>
            </p:grpSpPr>
            <p:sp>
              <p:nvSpPr>
                <p:cNvPr id="6953" name="Google Shape;6953;p69"/>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0" name="Google Shape;6970;p69"/>
              <p:cNvGrpSpPr/>
              <p:nvPr/>
            </p:nvGrpSpPr>
            <p:grpSpPr>
              <a:xfrm>
                <a:off x="4538164" y="3342061"/>
                <a:ext cx="37776" cy="32380"/>
                <a:chOff x="4538164" y="3342061"/>
                <a:chExt cx="37776" cy="32380"/>
              </a:xfrm>
            </p:grpSpPr>
            <p:sp>
              <p:nvSpPr>
                <p:cNvPr id="6971" name="Google Shape;6971;p69"/>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9"/>
              <p:cNvGrpSpPr/>
              <p:nvPr/>
            </p:nvGrpSpPr>
            <p:grpSpPr>
              <a:xfrm>
                <a:off x="4271383" y="3194742"/>
                <a:ext cx="37783" cy="32420"/>
                <a:chOff x="4271383" y="3194742"/>
                <a:chExt cx="37783" cy="32420"/>
              </a:xfrm>
            </p:grpSpPr>
            <p:sp>
              <p:nvSpPr>
                <p:cNvPr id="6974" name="Google Shape;6974;p69"/>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69"/>
              <p:cNvGrpSpPr/>
              <p:nvPr/>
            </p:nvGrpSpPr>
            <p:grpSpPr>
              <a:xfrm>
                <a:off x="4284416" y="3084058"/>
                <a:ext cx="37783" cy="32357"/>
                <a:chOff x="4284416" y="3084058"/>
                <a:chExt cx="37783" cy="32357"/>
              </a:xfrm>
            </p:grpSpPr>
            <p:sp>
              <p:nvSpPr>
                <p:cNvPr id="6977" name="Google Shape;6977;p69"/>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9"/>
              <p:cNvGrpSpPr/>
              <p:nvPr/>
            </p:nvGrpSpPr>
            <p:grpSpPr>
              <a:xfrm>
                <a:off x="4478697" y="3297561"/>
                <a:ext cx="37776" cy="32451"/>
                <a:chOff x="4478697" y="3297561"/>
                <a:chExt cx="37776" cy="32451"/>
              </a:xfrm>
            </p:grpSpPr>
            <p:sp>
              <p:nvSpPr>
                <p:cNvPr id="6980" name="Google Shape;6980;p69"/>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69"/>
              <p:cNvGrpSpPr/>
              <p:nvPr/>
            </p:nvGrpSpPr>
            <p:grpSpPr>
              <a:xfrm>
                <a:off x="4411813" y="3331711"/>
                <a:ext cx="37776" cy="32451"/>
                <a:chOff x="4411813" y="3331711"/>
                <a:chExt cx="37776" cy="32451"/>
              </a:xfrm>
            </p:grpSpPr>
            <p:sp>
              <p:nvSpPr>
                <p:cNvPr id="6983" name="Google Shape;6983;p69"/>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9"/>
              <p:cNvGrpSpPr/>
              <p:nvPr/>
            </p:nvGrpSpPr>
            <p:grpSpPr>
              <a:xfrm>
                <a:off x="4337984" y="3375188"/>
                <a:ext cx="37776" cy="32357"/>
                <a:chOff x="4337984" y="3375188"/>
                <a:chExt cx="37776" cy="32357"/>
              </a:xfrm>
            </p:grpSpPr>
            <p:sp>
              <p:nvSpPr>
                <p:cNvPr id="6986" name="Google Shape;6986;p69"/>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69"/>
              <p:cNvGrpSpPr/>
              <p:nvPr/>
            </p:nvGrpSpPr>
            <p:grpSpPr>
              <a:xfrm>
                <a:off x="4494867" y="3090530"/>
                <a:ext cx="37878" cy="32451"/>
                <a:chOff x="4494867" y="3090530"/>
                <a:chExt cx="37878" cy="32451"/>
              </a:xfrm>
            </p:grpSpPr>
            <p:sp>
              <p:nvSpPr>
                <p:cNvPr id="6989" name="Google Shape;6989;p69"/>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69"/>
              <p:cNvGrpSpPr/>
              <p:nvPr/>
            </p:nvGrpSpPr>
            <p:grpSpPr>
              <a:xfrm>
                <a:off x="4525124" y="3207774"/>
                <a:ext cx="37783" cy="32420"/>
                <a:chOff x="4525124" y="3207774"/>
                <a:chExt cx="37783" cy="32420"/>
              </a:xfrm>
            </p:grpSpPr>
            <p:sp>
              <p:nvSpPr>
                <p:cNvPr id="6992" name="Google Shape;6992;p69"/>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9"/>
              <p:cNvGrpSpPr/>
              <p:nvPr/>
            </p:nvGrpSpPr>
            <p:grpSpPr>
              <a:xfrm>
                <a:off x="4440544" y="3176479"/>
                <a:ext cx="31499" cy="26898"/>
                <a:chOff x="4440544" y="3176479"/>
                <a:chExt cx="31499" cy="26898"/>
              </a:xfrm>
            </p:grpSpPr>
            <p:sp>
              <p:nvSpPr>
                <p:cNvPr id="6995" name="Google Shape;6995;p69"/>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9"/>
              <p:cNvGrpSpPr/>
              <p:nvPr/>
            </p:nvGrpSpPr>
            <p:grpSpPr>
              <a:xfrm>
                <a:off x="4350545" y="3156400"/>
                <a:ext cx="31405" cy="27001"/>
                <a:chOff x="4350545" y="3156400"/>
                <a:chExt cx="31405" cy="27001"/>
              </a:xfrm>
            </p:grpSpPr>
            <p:sp>
              <p:nvSpPr>
                <p:cNvPr id="6998" name="Google Shape;6998;p69"/>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69"/>
              <p:cNvGrpSpPr/>
              <p:nvPr/>
            </p:nvGrpSpPr>
            <p:grpSpPr>
              <a:xfrm>
                <a:off x="4376703" y="3255058"/>
                <a:ext cx="31405" cy="27001"/>
                <a:chOff x="4376703" y="3255058"/>
                <a:chExt cx="31405" cy="27001"/>
              </a:xfrm>
            </p:grpSpPr>
            <p:sp>
              <p:nvSpPr>
                <p:cNvPr id="7001" name="Google Shape;7001;p69"/>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69"/>
              <p:cNvGrpSpPr/>
              <p:nvPr/>
            </p:nvGrpSpPr>
            <p:grpSpPr>
              <a:xfrm>
                <a:off x="4331322" y="3283656"/>
                <a:ext cx="31405" cy="26945"/>
                <a:chOff x="4331322" y="3283656"/>
                <a:chExt cx="31405" cy="26945"/>
              </a:xfrm>
            </p:grpSpPr>
            <p:sp>
              <p:nvSpPr>
                <p:cNvPr id="7004" name="Google Shape;7004;p69"/>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69"/>
              <p:cNvGrpSpPr/>
              <p:nvPr/>
            </p:nvGrpSpPr>
            <p:grpSpPr>
              <a:xfrm>
                <a:off x="4380510" y="3065882"/>
                <a:ext cx="31405" cy="26938"/>
                <a:chOff x="4380510" y="3065882"/>
                <a:chExt cx="31405" cy="26938"/>
              </a:xfrm>
            </p:grpSpPr>
            <p:sp>
              <p:nvSpPr>
                <p:cNvPr id="7007" name="Google Shape;7007;p69"/>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9" name="Google Shape;7009;p69"/>
            <p:cNvGrpSpPr/>
            <p:nvPr/>
          </p:nvGrpSpPr>
          <p:grpSpPr>
            <a:xfrm>
              <a:off x="4558998" y="3188237"/>
              <a:ext cx="1280131" cy="1052746"/>
              <a:chOff x="4558998" y="3188237"/>
              <a:chExt cx="1280131" cy="1052746"/>
            </a:xfrm>
          </p:grpSpPr>
          <p:sp>
            <p:nvSpPr>
              <p:cNvPr id="7010" name="Google Shape;7010;p69"/>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1" name="Google Shape;7011;p69"/>
              <p:cNvGrpSpPr/>
              <p:nvPr/>
            </p:nvGrpSpPr>
            <p:grpSpPr>
              <a:xfrm>
                <a:off x="4579164" y="3203653"/>
                <a:ext cx="1244833" cy="1020397"/>
                <a:chOff x="4579164" y="3203653"/>
                <a:chExt cx="1244833" cy="1020397"/>
              </a:xfrm>
            </p:grpSpPr>
            <p:sp>
              <p:nvSpPr>
                <p:cNvPr id="7012" name="Google Shape;7012;p69"/>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4" name="Google Shape;7014;p69"/>
                <p:cNvGrpSpPr/>
                <p:nvPr/>
              </p:nvGrpSpPr>
              <p:grpSpPr>
                <a:xfrm>
                  <a:off x="4579164" y="3203653"/>
                  <a:ext cx="1244833" cy="1020397"/>
                  <a:chOff x="4579164" y="3203653"/>
                  <a:chExt cx="1244833" cy="1020397"/>
                </a:xfrm>
              </p:grpSpPr>
              <p:sp>
                <p:nvSpPr>
                  <p:cNvPr id="7015" name="Google Shape;7015;p69"/>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7" name="Google Shape;7017;p69"/>
                  <p:cNvGrpSpPr/>
                  <p:nvPr/>
                </p:nvGrpSpPr>
                <p:grpSpPr>
                  <a:xfrm>
                    <a:off x="4579164" y="3203653"/>
                    <a:ext cx="1244833" cy="1020397"/>
                    <a:chOff x="4579164" y="3203653"/>
                    <a:chExt cx="1244833" cy="1020397"/>
                  </a:xfrm>
                </p:grpSpPr>
                <p:sp>
                  <p:nvSpPr>
                    <p:cNvPr id="7018" name="Google Shape;7018;p69"/>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6" name="Google Shape;7026;p69"/>
                    <p:cNvGrpSpPr/>
                    <p:nvPr/>
                  </p:nvGrpSpPr>
                  <p:grpSpPr>
                    <a:xfrm>
                      <a:off x="4579164" y="3203653"/>
                      <a:ext cx="1244833" cy="1020397"/>
                      <a:chOff x="4579164" y="3203653"/>
                      <a:chExt cx="1244833" cy="1020397"/>
                    </a:xfrm>
                  </p:grpSpPr>
                  <p:sp>
                    <p:nvSpPr>
                      <p:cNvPr id="7027" name="Google Shape;7027;p69"/>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1" name="Google Shape;7041;p69"/>
                      <p:cNvGrpSpPr/>
                      <p:nvPr/>
                    </p:nvGrpSpPr>
                    <p:grpSpPr>
                      <a:xfrm>
                        <a:off x="4579164" y="3203653"/>
                        <a:ext cx="1244833" cy="1020397"/>
                        <a:chOff x="4579164" y="3203653"/>
                        <a:chExt cx="1244833" cy="1020397"/>
                      </a:xfrm>
                    </p:grpSpPr>
                    <p:sp>
                      <p:nvSpPr>
                        <p:cNvPr id="7042" name="Google Shape;7042;p69"/>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6" name="Google Shape;7066;p69"/>
                        <p:cNvGrpSpPr/>
                        <p:nvPr/>
                      </p:nvGrpSpPr>
                      <p:grpSpPr>
                        <a:xfrm>
                          <a:off x="4579164" y="3203653"/>
                          <a:ext cx="1244833" cy="1020397"/>
                          <a:chOff x="4579164" y="3203653"/>
                          <a:chExt cx="1244833" cy="1020397"/>
                        </a:xfrm>
                      </p:grpSpPr>
                      <p:sp>
                        <p:nvSpPr>
                          <p:cNvPr id="7067" name="Google Shape;7067;p69"/>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8" name="Google Shape;7068;p69"/>
                          <p:cNvGrpSpPr/>
                          <p:nvPr/>
                        </p:nvGrpSpPr>
                        <p:grpSpPr>
                          <a:xfrm>
                            <a:off x="4579164" y="3203653"/>
                            <a:ext cx="1244833" cy="1020397"/>
                            <a:chOff x="4579164" y="3203653"/>
                            <a:chExt cx="1244833" cy="1020397"/>
                          </a:xfrm>
                        </p:grpSpPr>
                        <p:sp>
                          <p:nvSpPr>
                            <p:cNvPr id="7069" name="Google Shape;7069;p69"/>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6" name="Google Shape;7076;p69"/>
                            <p:cNvGrpSpPr/>
                            <p:nvPr/>
                          </p:nvGrpSpPr>
                          <p:grpSpPr>
                            <a:xfrm>
                              <a:off x="4579164" y="3203653"/>
                              <a:ext cx="1244833" cy="1020397"/>
                              <a:chOff x="4579164" y="3203653"/>
                              <a:chExt cx="1244833" cy="1020397"/>
                            </a:xfrm>
                          </p:grpSpPr>
                          <p:sp>
                            <p:nvSpPr>
                              <p:cNvPr id="7077" name="Google Shape;7077;p69"/>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0" name="Google Shape;7090;p69"/>
                              <p:cNvGrpSpPr/>
                              <p:nvPr/>
                            </p:nvGrpSpPr>
                            <p:grpSpPr>
                              <a:xfrm>
                                <a:off x="4579164" y="3203653"/>
                                <a:ext cx="1244833" cy="1020397"/>
                                <a:chOff x="4579164" y="3203653"/>
                                <a:chExt cx="1244833" cy="1020397"/>
                              </a:xfrm>
                            </p:grpSpPr>
                            <p:sp>
                              <p:nvSpPr>
                                <p:cNvPr id="7091" name="Google Shape;7091;p69"/>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8" name="Google Shape;7098;p69"/>
                                <p:cNvGrpSpPr/>
                                <p:nvPr/>
                              </p:nvGrpSpPr>
                              <p:grpSpPr>
                                <a:xfrm>
                                  <a:off x="4579164" y="3203653"/>
                                  <a:ext cx="1244833" cy="1020397"/>
                                  <a:chOff x="4579164" y="3203653"/>
                                  <a:chExt cx="1244833" cy="1020397"/>
                                </a:xfrm>
                              </p:grpSpPr>
                              <p:sp>
                                <p:nvSpPr>
                                  <p:cNvPr id="7099" name="Google Shape;7099;p69"/>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4" name="Google Shape;7104;p69"/>
                                  <p:cNvGrpSpPr/>
                                  <p:nvPr/>
                                </p:nvGrpSpPr>
                                <p:grpSpPr>
                                  <a:xfrm>
                                    <a:off x="4579164" y="3203653"/>
                                    <a:ext cx="1244833" cy="1020397"/>
                                    <a:chOff x="4579164" y="3203653"/>
                                    <a:chExt cx="1244833" cy="1020397"/>
                                  </a:xfrm>
                                </p:grpSpPr>
                                <p:sp>
                                  <p:nvSpPr>
                                    <p:cNvPr id="7105" name="Google Shape;7105;p69"/>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109" name="Google Shape;7109;p69"/>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12" name="Google Shape;7112;p69"/>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113" name="Google Shape;7113;p69"/>
              <p:cNvGrpSpPr/>
              <p:nvPr/>
            </p:nvGrpSpPr>
            <p:grpSpPr>
              <a:xfrm>
                <a:off x="4595437" y="3598775"/>
                <a:ext cx="37776" cy="32451"/>
                <a:chOff x="4595437" y="3598775"/>
                <a:chExt cx="37776" cy="32451"/>
              </a:xfrm>
            </p:grpSpPr>
            <p:sp>
              <p:nvSpPr>
                <p:cNvPr id="7114" name="Google Shape;7114;p69"/>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69"/>
              <p:cNvGrpSpPr/>
              <p:nvPr/>
            </p:nvGrpSpPr>
            <p:grpSpPr>
              <a:xfrm>
                <a:off x="4641864" y="3524443"/>
                <a:ext cx="37776" cy="32380"/>
                <a:chOff x="4641864" y="3524443"/>
                <a:chExt cx="37776" cy="32380"/>
              </a:xfrm>
            </p:grpSpPr>
            <p:sp>
              <p:nvSpPr>
                <p:cNvPr id="7117" name="Google Shape;7117;p69"/>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69"/>
              <p:cNvGrpSpPr/>
              <p:nvPr/>
            </p:nvGrpSpPr>
            <p:grpSpPr>
              <a:xfrm>
                <a:off x="4648431" y="3893901"/>
                <a:ext cx="37776" cy="32357"/>
                <a:chOff x="4648431" y="3893901"/>
                <a:chExt cx="37776" cy="32357"/>
              </a:xfrm>
            </p:grpSpPr>
            <p:sp>
              <p:nvSpPr>
                <p:cNvPr id="7120" name="Google Shape;7120;p69"/>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2" name="Google Shape;7122;p69"/>
              <p:cNvGrpSpPr/>
              <p:nvPr/>
            </p:nvGrpSpPr>
            <p:grpSpPr>
              <a:xfrm>
                <a:off x="4567752" y="3722908"/>
                <a:ext cx="37870" cy="32380"/>
                <a:chOff x="4567752" y="3722908"/>
                <a:chExt cx="37870" cy="32380"/>
              </a:xfrm>
            </p:grpSpPr>
            <p:sp>
              <p:nvSpPr>
                <p:cNvPr id="7123" name="Google Shape;7123;p69"/>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69"/>
              <p:cNvGrpSpPr/>
              <p:nvPr/>
            </p:nvGrpSpPr>
            <p:grpSpPr>
              <a:xfrm>
                <a:off x="4617506" y="3652052"/>
                <a:ext cx="37783" cy="32357"/>
                <a:chOff x="4617506" y="3652052"/>
                <a:chExt cx="37783" cy="32357"/>
              </a:xfrm>
            </p:grpSpPr>
            <p:sp>
              <p:nvSpPr>
                <p:cNvPr id="7126" name="Google Shape;7126;p69"/>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8" name="Google Shape;7128;p69"/>
              <p:cNvGrpSpPr/>
              <p:nvPr/>
            </p:nvGrpSpPr>
            <p:grpSpPr>
              <a:xfrm>
                <a:off x="4739005" y="3554149"/>
                <a:ext cx="37870" cy="32357"/>
                <a:chOff x="4739005" y="3554149"/>
                <a:chExt cx="37870" cy="32357"/>
              </a:xfrm>
            </p:grpSpPr>
            <p:sp>
              <p:nvSpPr>
                <p:cNvPr id="7129" name="Google Shape;7129;p69"/>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9"/>
              <p:cNvGrpSpPr/>
              <p:nvPr/>
            </p:nvGrpSpPr>
            <p:grpSpPr>
              <a:xfrm>
                <a:off x="4806557" y="3630258"/>
                <a:ext cx="37776" cy="32364"/>
                <a:chOff x="4806557" y="3630258"/>
                <a:chExt cx="37776" cy="32364"/>
              </a:xfrm>
            </p:grpSpPr>
            <p:sp>
              <p:nvSpPr>
                <p:cNvPr id="7132" name="Google Shape;7132;p69"/>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69"/>
              <p:cNvGrpSpPr/>
              <p:nvPr/>
            </p:nvGrpSpPr>
            <p:grpSpPr>
              <a:xfrm>
                <a:off x="4737007" y="4004357"/>
                <a:ext cx="37870" cy="32357"/>
                <a:chOff x="4737007" y="4004357"/>
                <a:chExt cx="37870" cy="32357"/>
              </a:xfrm>
            </p:grpSpPr>
            <p:sp>
              <p:nvSpPr>
                <p:cNvPr id="7135" name="Google Shape;7135;p69"/>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7" name="Google Shape;7137;p69"/>
              <p:cNvGrpSpPr/>
              <p:nvPr/>
            </p:nvGrpSpPr>
            <p:grpSpPr>
              <a:xfrm>
                <a:off x="4773634" y="4208627"/>
                <a:ext cx="37776" cy="32357"/>
                <a:chOff x="4773634" y="4208627"/>
                <a:chExt cx="37776" cy="32357"/>
              </a:xfrm>
            </p:grpSpPr>
            <p:sp>
              <p:nvSpPr>
                <p:cNvPr id="7138" name="Google Shape;7138;p69"/>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9"/>
              <p:cNvGrpSpPr/>
              <p:nvPr/>
            </p:nvGrpSpPr>
            <p:grpSpPr>
              <a:xfrm>
                <a:off x="4888282" y="4074764"/>
                <a:ext cx="37776" cy="32451"/>
                <a:chOff x="4888282" y="4074764"/>
                <a:chExt cx="37776" cy="32451"/>
              </a:xfrm>
            </p:grpSpPr>
            <p:sp>
              <p:nvSpPr>
                <p:cNvPr id="7141" name="Google Shape;7141;p69"/>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69"/>
              <p:cNvGrpSpPr/>
              <p:nvPr/>
            </p:nvGrpSpPr>
            <p:grpSpPr>
              <a:xfrm>
                <a:off x="4901315" y="3804271"/>
                <a:ext cx="37776" cy="32364"/>
                <a:chOff x="4901315" y="3804271"/>
                <a:chExt cx="37776" cy="32364"/>
              </a:xfrm>
            </p:grpSpPr>
            <p:sp>
              <p:nvSpPr>
                <p:cNvPr id="7144" name="Google Shape;7144;p69"/>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9"/>
              <p:cNvGrpSpPr/>
              <p:nvPr/>
            </p:nvGrpSpPr>
            <p:grpSpPr>
              <a:xfrm>
                <a:off x="4866394" y="3715035"/>
                <a:ext cx="37846" cy="32357"/>
                <a:chOff x="4866394" y="3715035"/>
                <a:chExt cx="37846" cy="32357"/>
              </a:xfrm>
            </p:grpSpPr>
            <p:sp>
              <p:nvSpPr>
                <p:cNvPr id="7147" name="Google Shape;7147;p69"/>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9" name="Google Shape;7149;p69"/>
              <p:cNvGrpSpPr/>
              <p:nvPr/>
            </p:nvGrpSpPr>
            <p:grpSpPr>
              <a:xfrm>
                <a:off x="4979233" y="3839798"/>
                <a:ext cx="37878" cy="32420"/>
                <a:chOff x="4979233" y="3839798"/>
                <a:chExt cx="37878" cy="32420"/>
              </a:xfrm>
            </p:grpSpPr>
            <p:sp>
              <p:nvSpPr>
                <p:cNvPr id="7150" name="Google Shape;7150;p69"/>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69"/>
              <p:cNvGrpSpPr/>
              <p:nvPr/>
            </p:nvGrpSpPr>
            <p:grpSpPr>
              <a:xfrm>
                <a:off x="4790662" y="3679147"/>
                <a:ext cx="37783" cy="32380"/>
                <a:chOff x="4790662" y="3679147"/>
                <a:chExt cx="37783" cy="32380"/>
              </a:xfrm>
            </p:grpSpPr>
            <p:sp>
              <p:nvSpPr>
                <p:cNvPr id="7153" name="Google Shape;7153;p69"/>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5" name="Google Shape;7155;p69"/>
              <p:cNvGrpSpPr/>
              <p:nvPr/>
            </p:nvGrpSpPr>
            <p:grpSpPr>
              <a:xfrm>
                <a:off x="4857263" y="3557861"/>
                <a:ext cx="37776" cy="32357"/>
                <a:chOff x="4857263" y="3557861"/>
                <a:chExt cx="37776" cy="32357"/>
              </a:xfrm>
            </p:grpSpPr>
            <p:sp>
              <p:nvSpPr>
                <p:cNvPr id="7156" name="Google Shape;7156;p69"/>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69"/>
              <p:cNvGrpSpPr/>
              <p:nvPr/>
            </p:nvGrpSpPr>
            <p:grpSpPr>
              <a:xfrm>
                <a:off x="4883902" y="3648033"/>
                <a:ext cx="37783" cy="32380"/>
                <a:chOff x="4883902" y="3648033"/>
                <a:chExt cx="37783" cy="32380"/>
              </a:xfrm>
            </p:grpSpPr>
            <p:sp>
              <p:nvSpPr>
                <p:cNvPr id="7159" name="Google Shape;7159;p69"/>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9"/>
              <p:cNvGrpSpPr/>
              <p:nvPr/>
            </p:nvGrpSpPr>
            <p:grpSpPr>
              <a:xfrm>
                <a:off x="4907780" y="3347220"/>
                <a:ext cx="37878" cy="32357"/>
                <a:chOff x="4907780" y="3347220"/>
                <a:chExt cx="37878" cy="32357"/>
              </a:xfrm>
            </p:grpSpPr>
            <p:sp>
              <p:nvSpPr>
                <p:cNvPr id="7162" name="Google Shape;7162;p69"/>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69"/>
              <p:cNvGrpSpPr/>
              <p:nvPr/>
            </p:nvGrpSpPr>
            <p:grpSpPr>
              <a:xfrm>
                <a:off x="5065048" y="3738150"/>
                <a:ext cx="37783" cy="32364"/>
                <a:chOff x="5065048" y="3738150"/>
                <a:chExt cx="37783" cy="32364"/>
              </a:xfrm>
            </p:grpSpPr>
            <p:sp>
              <p:nvSpPr>
                <p:cNvPr id="7165" name="Google Shape;7165;p69"/>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9"/>
              <p:cNvGrpSpPr/>
              <p:nvPr/>
            </p:nvGrpSpPr>
            <p:grpSpPr>
              <a:xfrm>
                <a:off x="5071616" y="3284615"/>
                <a:ext cx="37783" cy="32357"/>
                <a:chOff x="5071616" y="3284615"/>
                <a:chExt cx="37783" cy="32357"/>
              </a:xfrm>
            </p:grpSpPr>
            <p:sp>
              <p:nvSpPr>
                <p:cNvPr id="7168" name="Google Shape;7168;p69"/>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69"/>
              <p:cNvGrpSpPr/>
              <p:nvPr/>
            </p:nvGrpSpPr>
            <p:grpSpPr>
              <a:xfrm>
                <a:off x="5389291" y="3759921"/>
                <a:ext cx="37783" cy="32380"/>
                <a:chOff x="5389291" y="3759921"/>
                <a:chExt cx="37783" cy="32380"/>
              </a:xfrm>
            </p:grpSpPr>
            <p:sp>
              <p:nvSpPr>
                <p:cNvPr id="7171" name="Google Shape;7171;p69"/>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69"/>
              <p:cNvGrpSpPr/>
              <p:nvPr/>
            </p:nvGrpSpPr>
            <p:grpSpPr>
              <a:xfrm>
                <a:off x="5431534" y="3632932"/>
                <a:ext cx="37878" cy="32451"/>
                <a:chOff x="5431534" y="3632932"/>
                <a:chExt cx="37878" cy="32451"/>
              </a:xfrm>
            </p:grpSpPr>
            <p:sp>
              <p:nvSpPr>
                <p:cNvPr id="7174" name="Google Shape;7174;p69"/>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9"/>
              <p:cNvGrpSpPr/>
              <p:nvPr/>
            </p:nvGrpSpPr>
            <p:grpSpPr>
              <a:xfrm>
                <a:off x="5540755" y="3544829"/>
                <a:ext cx="37783" cy="32357"/>
                <a:chOff x="5540755" y="3544829"/>
                <a:chExt cx="37783" cy="32357"/>
              </a:xfrm>
            </p:grpSpPr>
            <p:sp>
              <p:nvSpPr>
                <p:cNvPr id="7177" name="Google Shape;7177;p69"/>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69"/>
              <p:cNvGrpSpPr/>
              <p:nvPr/>
            </p:nvGrpSpPr>
            <p:grpSpPr>
              <a:xfrm>
                <a:off x="5579293" y="3412107"/>
                <a:ext cx="37776" cy="32357"/>
                <a:chOff x="5579293" y="3412107"/>
                <a:chExt cx="37776" cy="32357"/>
              </a:xfrm>
            </p:grpSpPr>
            <p:sp>
              <p:nvSpPr>
                <p:cNvPr id="7180" name="Google Shape;7180;p69"/>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69"/>
              <p:cNvGrpSpPr/>
              <p:nvPr/>
            </p:nvGrpSpPr>
            <p:grpSpPr>
              <a:xfrm>
                <a:off x="5801346" y="3284615"/>
                <a:ext cx="37783" cy="32357"/>
                <a:chOff x="5801346" y="3284615"/>
                <a:chExt cx="37783" cy="32357"/>
              </a:xfrm>
            </p:grpSpPr>
            <p:sp>
              <p:nvSpPr>
                <p:cNvPr id="7183" name="Google Shape;7183;p69"/>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9"/>
              <p:cNvGrpSpPr/>
              <p:nvPr/>
            </p:nvGrpSpPr>
            <p:grpSpPr>
              <a:xfrm>
                <a:off x="5763578" y="3399067"/>
                <a:ext cx="37776" cy="32364"/>
                <a:chOff x="5763578" y="3399067"/>
                <a:chExt cx="37776" cy="32364"/>
              </a:xfrm>
            </p:grpSpPr>
            <p:sp>
              <p:nvSpPr>
                <p:cNvPr id="7186" name="Google Shape;7186;p69"/>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69"/>
              <p:cNvGrpSpPr/>
              <p:nvPr/>
            </p:nvGrpSpPr>
            <p:grpSpPr>
              <a:xfrm>
                <a:off x="5395858" y="3230952"/>
                <a:ext cx="37776" cy="32364"/>
                <a:chOff x="5395858" y="3230952"/>
                <a:chExt cx="37776" cy="32364"/>
              </a:xfrm>
            </p:grpSpPr>
            <p:sp>
              <p:nvSpPr>
                <p:cNvPr id="7189" name="Google Shape;7189;p69"/>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69"/>
              <p:cNvGrpSpPr/>
              <p:nvPr/>
            </p:nvGrpSpPr>
            <p:grpSpPr>
              <a:xfrm>
                <a:off x="5264088" y="3188237"/>
                <a:ext cx="37776" cy="32357"/>
                <a:chOff x="5264088" y="3188237"/>
                <a:chExt cx="37776" cy="32357"/>
              </a:xfrm>
            </p:grpSpPr>
            <p:sp>
              <p:nvSpPr>
                <p:cNvPr id="7192" name="Google Shape;7192;p69"/>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69"/>
              <p:cNvGrpSpPr/>
              <p:nvPr/>
            </p:nvGrpSpPr>
            <p:grpSpPr>
              <a:xfrm>
                <a:off x="5585758" y="3237425"/>
                <a:ext cx="37878" cy="32357"/>
                <a:chOff x="5585758" y="3237425"/>
                <a:chExt cx="37878" cy="32357"/>
              </a:xfrm>
            </p:grpSpPr>
            <p:sp>
              <p:nvSpPr>
                <p:cNvPr id="7195" name="Google Shape;7195;p69"/>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69"/>
              <p:cNvGrpSpPr/>
              <p:nvPr/>
            </p:nvGrpSpPr>
            <p:grpSpPr>
              <a:xfrm>
                <a:off x="4874196" y="3291088"/>
                <a:ext cx="37878" cy="32451"/>
                <a:chOff x="4874196" y="3291088"/>
                <a:chExt cx="37878" cy="32451"/>
              </a:xfrm>
            </p:grpSpPr>
            <p:sp>
              <p:nvSpPr>
                <p:cNvPr id="7198" name="Google Shape;7198;p69"/>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69"/>
              <p:cNvGrpSpPr/>
              <p:nvPr/>
            </p:nvGrpSpPr>
            <p:grpSpPr>
              <a:xfrm>
                <a:off x="5197770" y="3785466"/>
                <a:ext cx="37783" cy="32427"/>
                <a:chOff x="5197770" y="3785466"/>
                <a:chExt cx="37783" cy="32427"/>
              </a:xfrm>
            </p:grpSpPr>
            <p:sp>
              <p:nvSpPr>
                <p:cNvPr id="7201" name="Google Shape;7201;p69"/>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69"/>
              <p:cNvGrpSpPr/>
              <p:nvPr/>
            </p:nvGrpSpPr>
            <p:grpSpPr>
              <a:xfrm>
                <a:off x="5177699" y="3492117"/>
                <a:ext cx="37776" cy="32357"/>
                <a:chOff x="5177699" y="3492117"/>
                <a:chExt cx="37776" cy="32357"/>
              </a:xfrm>
            </p:grpSpPr>
            <p:sp>
              <p:nvSpPr>
                <p:cNvPr id="7204" name="Google Shape;7204;p69"/>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69"/>
              <p:cNvGrpSpPr/>
              <p:nvPr/>
            </p:nvGrpSpPr>
            <p:grpSpPr>
              <a:xfrm>
                <a:off x="5349431" y="3622346"/>
                <a:ext cx="37870" cy="32380"/>
                <a:chOff x="5349431" y="3622346"/>
                <a:chExt cx="37870" cy="32380"/>
              </a:xfrm>
            </p:grpSpPr>
            <p:sp>
              <p:nvSpPr>
                <p:cNvPr id="7207" name="Google Shape;7207;p69"/>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9"/>
              <p:cNvGrpSpPr/>
              <p:nvPr/>
            </p:nvGrpSpPr>
            <p:grpSpPr>
              <a:xfrm>
                <a:off x="5068855" y="3563980"/>
                <a:ext cx="53954" cy="46223"/>
                <a:chOff x="5068855" y="3563980"/>
                <a:chExt cx="53954" cy="46223"/>
              </a:xfrm>
            </p:grpSpPr>
            <p:sp>
              <p:nvSpPr>
                <p:cNvPr id="7210" name="Google Shape;7210;p69"/>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69"/>
              <p:cNvGrpSpPr/>
              <p:nvPr/>
            </p:nvGrpSpPr>
            <p:grpSpPr>
              <a:xfrm>
                <a:off x="5037654" y="3392507"/>
                <a:ext cx="37870" cy="32451"/>
                <a:chOff x="5037654" y="3392507"/>
                <a:chExt cx="37870" cy="32451"/>
              </a:xfrm>
            </p:grpSpPr>
            <p:sp>
              <p:nvSpPr>
                <p:cNvPr id="7213" name="Google Shape;7213;p69"/>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69"/>
              <p:cNvGrpSpPr/>
              <p:nvPr/>
            </p:nvGrpSpPr>
            <p:grpSpPr>
              <a:xfrm>
                <a:off x="5456560" y="3368629"/>
                <a:ext cx="37870" cy="32451"/>
                <a:chOff x="5456560" y="3368629"/>
                <a:chExt cx="37870" cy="32451"/>
              </a:xfrm>
            </p:grpSpPr>
            <p:sp>
              <p:nvSpPr>
                <p:cNvPr id="7216" name="Google Shape;7216;p69"/>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69"/>
              <p:cNvGrpSpPr/>
              <p:nvPr/>
            </p:nvGrpSpPr>
            <p:grpSpPr>
              <a:xfrm>
                <a:off x="4755749" y="3501516"/>
                <a:ext cx="46246" cy="39608"/>
                <a:chOff x="4755749" y="3501516"/>
                <a:chExt cx="46246" cy="39608"/>
              </a:xfrm>
            </p:grpSpPr>
            <p:sp>
              <p:nvSpPr>
                <p:cNvPr id="7219" name="Google Shape;7219;p69"/>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9"/>
              <p:cNvGrpSpPr/>
              <p:nvPr/>
            </p:nvGrpSpPr>
            <p:grpSpPr>
              <a:xfrm>
                <a:off x="4681346" y="3485582"/>
                <a:ext cx="37783" cy="32427"/>
                <a:chOff x="4681346" y="3485582"/>
                <a:chExt cx="37783" cy="32427"/>
              </a:xfrm>
            </p:grpSpPr>
            <p:sp>
              <p:nvSpPr>
                <p:cNvPr id="7222" name="Google Shape;7222;p69"/>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9"/>
              <p:cNvGrpSpPr/>
              <p:nvPr/>
            </p:nvGrpSpPr>
            <p:grpSpPr>
              <a:xfrm>
                <a:off x="4767067" y="3291088"/>
                <a:ext cx="37878" cy="32451"/>
                <a:chOff x="4767067" y="3291088"/>
                <a:chExt cx="37878" cy="32451"/>
              </a:xfrm>
            </p:grpSpPr>
            <p:sp>
              <p:nvSpPr>
                <p:cNvPr id="7225" name="Google Shape;7225;p69"/>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9"/>
              <p:cNvGrpSpPr/>
              <p:nvPr/>
            </p:nvGrpSpPr>
            <p:grpSpPr>
              <a:xfrm>
                <a:off x="4687819" y="3405539"/>
                <a:ext cx="37776" cy="32451"/>
                <a:chOff x="4687819" y="3405539"/>
                <a:chExt cx="37776" cy="32451"/>
              </a:xfrm>
            </p:grpSpPr>
            <p:sp>
              <p:nvSpPr>
                <p:cNvPr id="7228" name="Google Shape;7228;p69"/>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69"/>
              <p:cNvGrpSpPr/>
              <p:nvPr/>
            </p:nvGrpSpPr>
            <p:grpSpPr>
              <a:xfrm>
                <a:off x="4923101" y="3444809"/>
                <a:ext cx="52813" cy="45318"/>
                <a:chOff x="4923101" y="3444809"/>
                <a:chExt cx="52813" cy="45318"/>
              </a:xfrm>
            </p:grpSpPr>
            <p:sp>
              <p:nvSpPr>
                <p:cNvPr id="7231" name="Google Shape;7231;p69"/>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9"/>
              <p:cNvGrpSpPr/>
              <p:nvPr/>
            </p:nvGrpSpPr>
            <p:grpSpPr>
              <a:xfrm>
                <a:off x="4846040" y="3654750"/>
                <a:ext cx="31405" cy="26993"/>
                <a:chOff x="4846040" y="3654750"/>
                <a:chExt cx="31405" cy="26993"/>
              </a:xfrm>
            </p:grpSpPr>
            <p:sp>
              <p:nvSpPr>
                <p:cNvPr id="7234" name="Google Shape;7234;p69"/>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69"/>
              <p:cNvGrpSpPr/>
              <p:nvPr/>
            </p:nvGrpSpPr>
            <p:grpSpPr>
              <a:xfrm>
                <a:off x="4925673" y="3691700"/>
                <a:ext cx="40253" cy="34472"/>
                <a:chOff x="4925673" y="3691700"/>
                <a:chExt cx="40253" cy="34472"/>
              </a:xfrm>
            </p:grpSpPr>
            <p:sp>
              <p:nvSpPr>
                <p:cNvPr id="7237" name="Google Shape;7237;p69"/>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69"/>
              <p:cNvGrpSpPr/>
              <p:nvPr/>
            </p:nvGrpSpPr>
            <p:grpSpPr>
              <a:xfrm>
                <a:off x="4894653" y="3740848"/>
                <a:ext cx="31405" cy="26906"/>
                <a:chOff x="4894653" y="3740848"/>
                <a:chExt cx="31405" cy="26906"/>
              </a:xfrm>
            </p:grpSpPr>
            <p:sp>
              <p:nvSpPr>
                <p:cNvPr id="7240" name="Google Shape;7240;p69"/>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9"/>
              <p:cNvGrpSpPr/>
              <p:nvPr/>
            </p:nvGrpSpPr>
            <p:grpSpPr>
              <a:xfrm>
                <a:off x="4962300" y="3696348"/>
                <a:ext cx="38255" cy="32773"/>
                <a:chOff x="4962300" y="3696348"/>
                <a:chExt cx="38255" cy="32773"/>
              </a:xfrm>
            </p:grpSpPr>
            <p:sp>
              <p:nvSpPr>
                <p:cNvPr id="7243" name="Google Shape;7243;p69"/>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69"/>
              <p:cNvGrpSpPr/>
              <p:nvPr/>
            </p:nvGrpSpPr>
            <p:grpSpPr>
              <a:xfrm>
                <a:off x="4980185" y="3743349"/>
                <a:ext cx="31499" cy="26969"/>
                <a:chOff x="4980185" y="3743349"/>
                <a:chExt cx="31499" cy="26969"/>
              </a:xfrm>
            </p:grpSpPr>
            <p:sp>
              <p:nvSpPr>
                <p:cNvPr id="7246" name="Google Shape;7246;p69"/>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69"/>
              <p:cNvGrpSpPr/>
              <p:nvPr/>
            </p:nvGrpSpPr>
            <p:grpSpPr>
              <a:xfrm>
                <a:off x="5013768" y="3734312"/>
                <a:ext cx="31499" cy="26969"/>
                <a:chOff x="5013768" y="3734312"/>
                <a:chExt cx="31499" cy="26969"/>
              </a:xfrm>
            </p:grpSpPr>
            <p:sp>
              <p:nvSpPr>
                <p:cNvPr id="7249" name="Google Shape;7249;p69"/>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69"/>
              <p:cNvGrpSpPr/>
              <p:nvPr/>
            </p:nvGrpSpPr>
            <p:grpSpPr>
              <a:xfrm>
                <a:off x="5036703" y="3764545"/>
                <a:ext cx="31499" cy="26898"/>
                <a:chOff x="5036703" y="3764545"/>
                <a:chExt cx="31499" cy="26898"/>
              </a:xfrm>
            </p:grpSpPr>
            <p:sp>
              <p:nvSpPr>
                <p:cNvPr id="7252" name="Google Shape;7252;p69"/>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9"/>
              <p:cNvGrpSpPr/>
              <p:nvPr/>
            </p:nvGrpSpPr>
            <p:grpSpPr>
              <a:xfrm>
                <a:off x="4953546" y="3768352"/>
                <a:ext cx="31405" cy="26898"/>
                <a:chOff x="4953546" y="3768352"/>
                <a:chExt cx="31405" cy="26898"/>
              </a:xfrm>
            </p:grpSpPr>
            <p:sp>
              <p:nvSpPr>
                <p:cNvPr id="7255" name="Google Shape;7255;p69"/>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69"/>
              <p:cNvGrpSpPr/>
              <p:nvPr/>
            </p:nvGrpSpPr>
            <p:grpSpPr>
              <a:xfrm>
                <a:off x="4964770" y="3814016"/>
                <a:ext cx="31499" cy="26993"/>
                <a:chOff x="4964770" y="3814016"/>
                <a:chExt cx="31499" cy="26993"/>
              </a:xfrm>
            </p:grpSpPr>
            <p:sp>
              <p:nvSpPr>
                <p:cNvPr id="7258" name="Google Shape;7258;p69"/>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69"/>
              <p:cNvGrpSpPr/>
              <p:nvPr/>
            </p:nvGrpSpPr>
            <p:grpSpPr>
              <a:xfrm>
                <a:off x="4923290" y="3800504"/>
                <a:ext cx="31468" cy="26898"/>
                <a:chOff x="4923290" y="3800504"/>
                <a:chExt cx="31468" cy="26898"/>
              </a:xfrm>
            </p:grpSpPr>
            <p:sp>
              <p:nvSpPr>
                <p:cNvPr id="7261" name="Google Shape;7261;p69"/>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69"/>
              <p:cNvGrpSpPr/>
              <p:nvPr/>
            </p:nvGrpSpPr>
            <p:grpSpPr>
              <a:xfrm>
                <a:off x="5108534" y="3650943"/>
                <a:ext cx="31405" cy="26993"/>
                <a:chOff x="5108534" y="3650943"/>
                <a:chExt cx="31405" cy="26993"/>
              </a:xfrm>
            </p:grpSpPr>
            <p:sp>
              <p:nvSpPr>
                <p:cNvPr id="7264" name="Google Shape;7264;p69"/>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9"/>
              <p:cNvGrpSpPr/>
              <p:nvPr/>
            </p:nvGrpSpPr>
            <p:grpSpPr>
              <a:xfrm>
                <a:off x="5119380" y="3760739"/>
                <a:ext cx="31499" cy="26993"/>
                <a:chOff x="5119380" y="3760739"/>
                <a:chExt cx="31499" cy="26993"/>
              </a:xfrm>
            </p:grpSpPr>
            <p:sp>
              <p:nvSpPr>
                <p:cNvPr id="7267" name="Google Shape;7267;p69"/>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69"/>
              <p:cNvGrpSpPr/>
              <p:nvPr/>
            </p:nvGrpSpPr>
            <p:grpSpPr>
              <a:xfrm>
                <a:off x="5119380" y="3788235"/>
                <a:ext cx="31499" cy="26993"/>
                <a:chOff x="5119380" y="3788235"/>
                <a:chExt cx="31499" cy="26993"/>
              </a:xfrm>
            </p:grpSpPr>
            <p:sp>
              <p:nvSpPr>
                <p:cNvPr id="7270" name="Google Shape;7270;p69"/>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9"/>
              <p:cNvGrpSpPr/>
              <p:nvPr/>
            </p:nvGrpSpPr>
            <p:grpSpPr>
              <a:xfrm>
                <a:off x="5158005" y="3875284"/>
                <a:ext cx="31405" cy="27001"/>
                <a:chOff x="5158005" y="3875284"/>
                <a:chExt cx="31405" cy="27001"/>
              </a:xfrm>
            </p:grpSpPr>
            <p:sp>
              <p:nvSpPr>
                <p:cNvPr id="7273" name="Google Shape;7273;p69"/>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69"/>
              <p:cNvGrpSpPr/>
              <p:nvPr/>
            </p:nvGrpSpPr>
            <p:grpSpPr>
              <a:xfrm>
                <a:off x="5233163" y="3764545"/>
                <a:ext cx="31499" cy="26898"/>
                <a:chOff x="5233163" y="3764545"/>
                <a:chExt cx="31499" cy="26898"/>
              </a:xfrm>
            </p:grpSpPr>
            <p:sp>
              <p:nvSpPr>
                <p:cNvPr id="7276" name="Google Shape;7276;p69"/>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69"/>
              <p:cNvGrpSpPr/>
              <p:nvPr/>
            </p:nvGrpSpPr>
            <p:grpSpPr>
              <a:xfrm>
                <a:off x="5276168" y="3805545"/>
                <a:ext cx="31499" cy="26906"/>
                <a:chOff x="5276168" y="3805545"/>
                <a:chExt cx="31499" cy="26906"/>
              </a:xfrm>
            </p:grpSpPr>
            <p:sp>
              <p:nvSpPr>
                <p:cNvPr id="7279" name="Google Shape;7279;p69"/>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69"/>
              <p:cNvGrpSpPr/>
              <p:nvPr/>
            </p:nvGrpSpPr>
            <p:grpSpPr>
              <a:xfrm>
                <a:off x="5294053" y="3851933"/>
                <a:ext cx="31405" cy="26945"/>
                <a:chOff x="5294053" y="3851933"/>
                <a:chExt cx="31405" cy="26945"/>
              </a:xfrm>
            </p:grpSpPr>
            <p:sp>
              <p:nvSpPr>
                <p:cNvPr id="7282" name="Google Shape;7282;p69"/>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69"/>
              <p:cNvGrpSpPr/>
              <p:nvPr/>
            </p:nvGrpSpPr>
            <p:grpSpPr>
              <a:xfrm>
                <a:off x="5341723" y="3851902"/>
                <a:ext cx="31405" cy="26977"/>
                <a:chOff x="5341723" y="3851902"/>
                <a:chExt cx="31405" cy="26977"/>
              </a:xfrm>
            </p:grpSpPr>
            <p:sp>
              <p:nvSpPr>
                <p:cNvPr id="7285" name="Google Shape;7285;p69"/>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9"/>
              <p:cNvGrpSpPr/>
              <p:nvPr/>
            </p:nvGrpSpPr>
            <p:grpSpPr>
              <a:xfrm>
                <a:off x="5054871" y="3507855"/>
                <a:ext cx="31405" cy="26993"/>
                <a:chOff x="5054871" y="3507855"/>
                <a:chExt cx="31405" cy="26993"/>
              </a:xfrm>
            </p:grpSpPr>
            <p:sp>
              <p:nvSpPr>
                <p:cNvPr id="7288" name="Google Shape;7288;p69"/>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69"/>
              <p:cNvGrpSpPr/>
              <p:nvPr/>
            </p:nvGrpSpPr>
            <p:grpSpPr>
              <a:xfrm>
                <a:off x="4876579" y="3675325"/>
                <a:ext cx="31405" cy="26969"/>
                <a:chOff x="4876579" y="3675325"/>
                <a:chExt cx="31405" cy="26969"/>
              </a:xfrm>
            </p:grpSpPr>
            <p:sp>
              <p:nvSpPr>
                <p:cNvPr id="7291" name="Google Shape;7291;p69"/>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69"/>
              <p:cNvGrpSpPr/>
              <p:nvPr/>
            </p:nvGrpSpPr>
            <p:grpSpPr>
              <a:xfrm>
                <a:off x="4842233" y="3688333"/>
                <a:ext cx="31405" cy="26993"/>
                <a:chOff x="4842233" y="3688333"/>
                <a:chExt cx="31405" cy="26993"/>
              </a:xfrm>
            </p:grpSpPr>
            <p:sp>
              <p:nvSpPr>
                <p:cNvPr id="7294" name="Google Shape;7294;p69"/>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69"/>
              <p:cNvGrpSpPr/>
              <p:nvPr/>
            </p:nvGrpSpPr>
            <p:grpSpPr>
              <a:xfrm>
                <a:off x="5187876" y="3608032"/>
                <a:ext cx="31405" cy="27001"/>
                <a:chOff x="5187876" y="3608032"/>
                <a:chExt cx="31405" cy="27001"/>
              </a:xfrm>
            </p:grpSpPr>
            <p:sp>
              <p:nvSpPr>
                <p:cNvPr id="7297" name="Google Shape;7297;p69"/>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9" name="Google Shape;7299;p69"/>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1" name="Google Shape;7301;p69"/>
              <p:cNvGrpSpPr/>
              <p:nvPr/>
            </p:nvGrpSpPr>
            <p:grpSpPr>
              <a:xfrm>
                <a:off x="5269224" y="3304167"/>
                <a:ext cx="40253" cy="34402"/>
                <a:chOff x="5269224" y="3304167"/>
                <a:chExt cx="40253" cy="34402"/>
              </a:xfrm>
            </p:grpSpPr>
            <p:sp>
              <p:nvSpPr>
                <p:cNvPr id="7302" name="Google Shape;7302;p69"/>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9"/>
              <p:cNvGrpSpPr/>
              <p:nvPr/>
            </p:nvGrpSpPr>
            <p:grpSpPr>
              <a:xfrm>
                <a:off x="5327354" y="3476615"/>
                <a:ext cx="49864" cy="42723"/>
                <a:chOff x="5327354" y="3476615"/>
                <a:chExt cx="49864" cy="42723"/>
              </a:xfrm>
            </p:grpSpPr>
            <p:sp>
              <p:nvSpPr>
                <p:cNvPr id="7305" name="Google Shape;7305;p69"/>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7" name="Google Shape;7307;p69"/>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9" name="Google Shape;7309;p69"/>
              <p:cNvGrpSpPr/>
              <p:nvPr/>
            </p:nvGrpSpPr>
            <p:grpSpPr>
              <a:xfrm>
                <a:off x="5341723" y="3775957"/>
                <a:ext cx="31405" cy="26898"/>
                <a:chOff x="5341723" y="3775957"/>
                <a:chExt cx="31405" cy="26898"/>
              </a:xfrm>
            </p:grpSpPr>
            <p:sp>
              <p:nvSpPr>
                <p:cNvPr id="7310" name="Google Shape;7310;p69"/>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9"/>
              <p:cNvGrpSpPr/>
              <p:nvPr/>
            </p:nvGrpSpPr>
            <p:grpSpPr>
              <a:xfrm>
                <a:off x="5439053" y="3699274"/>
                <a:ext cx="31405" cy="26898"/>
                <a:chOff x="5439053" y="3699274"/>
                <a:chExt cx="31405" cy="26898"/>
              </a:xfrm>
            </p:grpSpPr>
            <p:sp>
              <p:nvSpPr>
                <p:cNvPr id="7313" name="Google Shape;7313;p69"/>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9"/>
              <p:cNvGrpSpPr/>
              <p:nvPr/>
            </p:nvGrpSpPr>
            <p:grpSpPr>
              <a:xfrm>
                <a:off x="5412414" y="3622307"/>
                <a:ext cx="31499" cy="26993"/>
                <a:chOff x="5412414" y="3622307"/>
                <a:chExt cx="31499" cy="26993"/>
              </a:xfrm>
            </p:grpSpPr>
            <p:sp>
              <p:nvSpPr>
                <p:cNvPr id="7316" name="Google Shape;7316;p69"/>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69"/>
              <p:cNvGrpSpPr/>
              <p:nvPr/>
            </p:nvGrpSpPr>
            <p:grpSpPr>
              <a:xfrm>
                <a:off x="5476254" y="3473949"/>
                <a:ext cx="26835" cy="26930"/>
                <a:chOff x="5476254" y="3473949"/>
                <a:chExt cx="26835" cy="26930"/>
              </a:xfrm>
            </p:grpSpPr>
            <p:sp>
              <p:nvSpPr>
                <p:cNvPr id="7319" name="Google Shape;7319;p69"/>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9"/>
              <p:cNvGrpSpPr/>
              <p:nvPr/>
            </p:nvGrpSpPr>
            <p:grpSpPr>
              <a:xfrm>
                <a:off x="5564547" y="3481594"/>
                <a:ext cx="31397" cy="26898"/>
                <a:chOff x="5564547" y="3481594"/>
                <a:chExt cx="31397" cy="26898"/>
              </a:xfrm>
            </p:grpSpPr>
            <p:sp>
              <p:nvSpPr>
                <p:cNvPr id="7322" name="Google Shape;7322;p69"/>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69"/>
              <p:cNvGrpSpPr/>
              <p:nvPr/>
            </p:nvGrpSpPr>
            <p:grpSpPr>
              <a:xfrm>
                <a:off x="5534101" y="3470174"/>
                <a:ext cx="31397" cy="26906"/>
                <a:chOff x="5534101" y="3470174"/>
                <a:chExt cx="31397" cy="26906"/>
              </a:xfrm>
            </p:grpSpPr>
            <p:sp>
              <p:nvSpPr>
                <p:cNvPr id="7325" name="Google Shape;7325;p69"/>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69"/>
              <p:cNvGrpSpPr/>
              <p:nvPr/>
            </p:nvGrpSpPr>
            <p:grpSpPr>
              <a:xfrm>
                <a:off x="5610879" y="3314486"/>
                <a:ext cx="31499" cy="26938"/>
                <a:chOff x="5610879" y="3314486"/>
                <a:chExt cx="31499" cy="26938"/>
              </a:xfrm>
            </p:grpSpPr>
            <p:sp>
              <p:nvSpPr>
                <p:cNvPr id="7328" name="Google Shape;7328;p69"/>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9"/>
              <p:cNvGrpSpPr/>
              <p:nvPr/>
            </p:nvGrpSpPr>
            <p:grpSpPr>
              <a:xfrm>
                <a:off x="4834525" y="3501382"/>
                <a:ext cx="31499" cy="26898"/>
                <a:chOff x="4834525" y="3501382"/>
                <a:chExt cx="31499" cy="26898"/>
              </a:xfrm>
            </p:grpSpPr>
            <p:sp>
              <p:nvSpPr>
                <p:cNvPr id="7331" name="Google Shape;7331;p69"/>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69"/>
              <p:cNvGrpSpPr/>
              <p:nvPr/>
            </p:nvGrpSpPr>
            <p:grpSpPr>
              <a:xfrm>
                <a:off x="4898460" y="3580158"/>
                <a:ext cx="31405" cy="26898"/>
                <a:chOff x="4898460" y="3580158"/>
                <a:chExt cx="31405" cy="26898"/>
              </a:xfrm>
            </p:grpSpPr>
            <p:sp>
              <p:nvSpPr>
                <p:cNvPr id="7334" name="Google Shape;7334;p69"/>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9"/>
              <p:cNvGrpSpPr/>
              <p:nvPr/>
            </p:nvGrpSpPr>
            <p:grpSpPr>
              <a:xfrm>
                <a:off x="4882667" y="3608032"/>
                <a:ext cx="31499" cy="27001"/>
                <a:chOff x="4882667" y="3608032"/>
                <a:chExt cx="31499" cy="27001"/>
              </a:xfrm>
            </p:grpSpPr>
            <p:sp>
              <p:nvSpPr>
                <p:cNvPr id="7337" name="Google Shape;7337;p69"/>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69"/>
              <p:cNvGrpSpPr/>
              <p:nvPr/>
            </p:nvGrpSpPr>
            <p:grpSpPr>
              <a:xfrm>
                <a:off x="4843373" y="3631407"/>
                <a:ext cx="16273" cy="16186"/>
                <a:chOff x="4843373" y="3631407"/>
                <a:chExt cx="16273" cy="16186"/>
              </a:xfrm>
            </p:grpSpPr>
            <p:sp>
              <p:nvSpPr>
                <p:cNvPr id="7340" name="Google Shape;7340;p69"/>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69"/>
              <p:cNvGrpSpPr/>
              <p:nvPr/>
            </p:nvGrpSpPr>
            <p:grpSpPr>
              <a:xfrm>
                <a:off x="4727773" y="3591578"/>
                <a:ext cx="31499" cy="26898"/>
                <a:chOff x="4727773" y="3591578"/>
                <a:chExt cx="31499" cy="26898"/>
              </a:xfrm>
            </p:grpSpPr>
            <p:sp>
              <p:nvSpPr>
                <p:cNvPr id="7343" name="Google Shape;7343;p69"/>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5" name="Google Shape;7345;p69"/>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7" name="Google Shape;7347;p69"/>
              <p:cNvGrpSpPr/>
              <p:nvPr/>
            </p:nvGrpSpPr>
            <p:grpSpPr>
              <a:xfrm>
                <a:off x="4609421" y="3577398"/>
                <a:ext cx="31499" cy="27001"/>
                <a:chOff x="4609421" y="3577398"/>
                <a:chExt cx="31499" cy="27001"/>
              </a:xfrm>
            </p:grpSpPr>
            <p:sp>
              <p:nvSpPr>
                <p:cNvPr id="7348" name="Google Shape;7348;p69"/>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69"/>
              <p:cNvGrpSpPr/>
              <p:nvPr/>
            </p:nvGrpSpPr>
            <p:grpSpPr>
              <a:xfrm>
                <a:off x="4649289" y="3577398"/>
                <a:ext cx="31499" cy="27001"/>
                <a:chOff x="4649289" y="3577398"/>
                <a:chExt cx="31499" cy="27001"/>
              </a:xfrm>
            </p:grpSpPr>
            <p:sp>
              <p:nvSpPr>
                <p:cNvPr id="7351" name="Google Shape;7351;p69"/>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69"/>
              <p:cNvGrpSpPr/>
              <p:nvPr/>
            </p:nvGrpSpPr>
            <p:grpSpPr>
              <a:xfrm>
                <a:off x="4605614" y="3639523"/>
                <a:ext cx="31499" cy="26906"/>
                <a:chOff x="4605614" y="3639523"/>
                <a:chExt cx="31499" cy="26906"/>
              </a:xfrm>
            </p:grpSpPr>
            <p:sp>
              <p:nvSpPr>
                <p:cNvPr id="7354" name="Google Shape;7354;p69"/>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69"/>
              <p:cNvGrpSpPr/>
              <p:nvPr/>
            </p:nvGrpSpPr>
            <p:grpSpPr>
              <a:xfrm>
                <a:off x="4785149" y="3618846"/>
                <a:ext cx="26930" cy="26843"/>
                <a:chOff x="4785149" y="3618846"/>
                <a:chExt cx="26930" cy="26843"/>
              </a:xfrm>
            </p:grpSpPr>
            <p:sp>
              <p:nvSpPr>
                <p:cNvPr id="7357" name="Google Shape;7357;p69"/>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69"/>
              <p:cNvGrpSpPr/>
              <p:nvPr/>
            </p:nvGrpSpPr>
            <p:grpSpPr>
              <a:xfrm>
                <a:off x="4810167" y="3601567"/>
                <a:ext cx="31405" cy="26898"/>
                <a:chOff x="4810167" y="3601567"/>
                <a:chExt cx="31405" cy="26898"/>
              </a:xfrm>
            </p:grpSpPr>
            <p:sp>
              <p:nvSpPr>
                <p:cNvPr id="7360" name="Google Shape;7360;p69"/>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69"/>
              <p:cNvGrpSpPr/>
              <p:nvPr/>
            </p:nvGrpSpPr>
            <p:grpSpPr>
              <a:xfrm>
                <a:off x="4831002" y="3373230"/>
                <a:ext cx="31405" cy="26898"/>
                <a:chOff x="4831002" y="3373230"/>
                <a:chExt cx="31405" cy="26898"/>
              </a:xfrm>
            </p:grpSpPr>
            <p:sp>
              <p:nvSpPr>
                <p:cNvPr id="7363" name="Google Shape;7363;p69"/>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69"/>
              <p:cNvGrpSpPr/>
              <p:nvPr/>
            </p:nvGrpSpPr>
            <p:grpSpPr>
              <a:xfrm>
                <a:off x="4719311" y="3355054"/>
                <a:ext cx="31499" cy="27001"/>
                <a:chOff x="4719311" y="3355054"/>
                <a:chExt cx="31499" cy="27001"/>
              </a:xfrm>
            </p:grpSpPr>
            <p:sp>
              <p:nvSpPr>
                <p:cNvPr id="7366" name="Google Shape;7366;p69"/>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69"/>
              <p:cNvGrpSpPr/>
              <p:nvPr/>
            </p:nvGrpSpPr>
            <p:grpSpPr>
              <a:xfrm>
                <a:off x="4798755" y="3450260"/>
                <a:ext cx="26930" cy="26930"/>
                <a:chOff x="4798755" y="3450260"/>
                <a:chExt cx="26930" cy="26930"/>
              </a:xfrm>
            </p:grpSpPr>
            <p:sp>
              <p:nvSpPr>
                <p:cNvPr id="7369" name="Google Shape;7369;p69"/>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9"/>
              <p:cNvGrpSpPr/>
              <p:nvPr/>
            </p:nvGrpSpPr>
            <p:grpSpPr>
              <a:xfrm>
                <a:off x="4645576" y="3467555"/>
                <a:ext cx="31405" cy="26953"/>
                <a:chOff x="4645576" y="3467555"/>
                <a:chExt cx="31405" cy="26953"/>
              </a:xfrm>
            </p:grpSpPr>
            <p:sp>
              <p:nvSpPr>
                <p:cNvPr id="7372" name="Google Shape;7372;p69"/>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9"/>
              <p:cNvGrpSpPr/>
              <p:nvPr/>
            </p:nvGrpSpPr>
            <p:grpSpPr>
              <a:xfrm>
                <a:off x="4687631" y="3583965"/>
                <a:ext cx="31499" cy="26898"/>
                <a:chOff x="4687631" y="3583965"/>
                <a:chExt cx="31499" cy="26898"/>
              </a:xfrm>
            </p:grpSpPr>
            <p:sp>
              <p:nvSpPr>
                <p:cNvPr id="7375" name="Google Shape;7375;p69"/>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9"/>
              <p:cNvGrpSpPr/>
              <p:nvPr/>
            </p:nvGrpSpPr>
            <p:grpSpPr>
              <a:xfrm>
                <a:off x="4719311" y="3471314"/>
                <a:ext cx="31499" cy="27001"/>
                <a:chOff x="4719311" y="3471314"/>
                <a:chExt cx="31499" cy="27001"/>
              </a:xfrm>
            </p:grpSpPr>
            <p:sp>
              <p:nvSpPr>
                <p:cNvPr id="7378" name="Google Shape;7378;p69"/>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9"/>
              <p:cNvGrpSpPr/>
              <p:nvPr/>
            </p:nvGrpSpPr>
            <p:grpSpPr>
              <a:xfrm>
                <a:off x="4719311" y="3434404"/>
                <a:ext cx="31499" cy="26898"/>
                <a:chOff x="4719311" y="3434404"/>
                <a:chExt cx="31499" cy="26898"/>
              </a:xfrm>
            </p:grpSpPr>
            <p:sp>
              <p:nvSpPr>
                <p:cNvPr id="7381" name="Google Shape;7381;p69"/>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9"/>
              <p:cNvGrpSpPr/>
              <p:nvPr/>
            </p:nvGrpSpPr>
            <p:grpSpPr>
              <a:xfrm>
                <a:off x="4768876" y="3401772"/>
                <a:ext cx="31499" cy="26898"/>
                <a:chOff x="4768876" y="3401772"/>
                <a:chExt cx="31499" cy="26898"/>
              </a:xfrm>
            </p:grpSpPr>
            <p:sp>
              <p:nvSpPr>
                <p:cNvPr id="7384" name="Google Shape;7384;p69"/>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9"/>
              <p:cNvGrpSpPr/>
              <p:nvPr/>
            </p:nvGrpSpPr>
            <p:grpSpPr>
              <a:xfrm>
                <a:off x="4762214" y="3471377"/>
                <a:ext cx="26938" cy="26938"/>
                <a:chOff x="4762214" y="3471377"/>
                <a:chExt cx="26938" cy="26938"/>
              </a:xfrm>
            </p:grpSpPr>
            <p:sp>
              <p:nvSpPr>
                <p:cNvPr id="7387" name="Google Shape;7387;p69"/>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9"/>
              <p:cNvGrpSpPr/>
              <p:nvPr/>
            </p:nvGrpSpPr>
            <p:grpSpPr>
              <a:xfrm>
                <a:off x="4790473" y="3344782"/>
                <a:ext cx="31405" cy="26898"/>
                <a:chOff x="4790473" y="3344782"/>
                <a:chExt cx="31405" cy="26898"/>
              </a:xfrm>
            </p:grpSpPr>
            <p:sp>
              <p:nvSpPr>
                <p:cNvPr id="7390" name="Google Shape;7390;p69"/>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69"/>
              <p:cNvGrpSpPr/>
              <p:nvPr/>
            </p:nvGrpSpPr>
            <p:grpSpPr>
              <a:xfrm>
                <a:off x="4823774" y="3950733"/>
                <a:ext cx="37398" cy="32034"/>
                <a:chOff x="4823774" y="3950733"/>
                <a:chExt cx="37398" cy="32034"/>
              </a:xfrm>
            </p:grpSpPr>
            <p:sp>
              <p:nvSpPr>
                <p:cNvPr id="7393" name="Google Shape;7393;p69"/>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69"/>
              <p:cNvGrpSpPr/>
              <p:nvPr/>
            </p:nvGrpSpPr>
            <p:grpSpPr>
              <a:xfrm>
                <a:off x="4823396" y="4110566"/>
                <a:ext cx="31405" cy="26906"/>
                <a:chOff x="4823396" y="4110566"/>
                <a:chExt cx="31405" cy="26906"/>
              </a:xfrm>
            </p:grpSpPr>
            <p:sp>
              <p:nvSpPr>
                <p:cNvPr id="7396" name="Google Shape;7396;p69"/>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69"/>
              <p:cNvGrpSpPr/>
              <p:nvPr/>
            </p:nvGrpSpPr>
            <p:grpSpPr>
              <a:xfrm>
                <a:off x="4838332" y="3821150"/>
                <a:ext cx="31499" cy="26898"/>
                <a:chOff x="4838332" y="3821150"/>
                <a:chExt cx="31499" cy="26898"/>
              </a:xfrm>
            </p:grpSpPr>
            <p:sp>
              <p:nvSpPr>
                <p:cNvPr id="7399" name="Google Shape;7399;p69"/>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9"/>
              <p:cNvGrpSpPr/>
              <p:nvPr/>
            </p:nvGrpSpPr>
            <p:grpSpPr>
              <a:xfrm>
                <a:off x="4661275" y="3815007"/>
                <a:ext cx="36824" cy="31523"/>
                <a:chOff x="4661275" y="3815007"/>
                <a:chExt cx="36824" cy="31523"/>
              </a:xfrm>
            </p:grpSpPr>
            <p:sp>
              <p:nvSpPr>
                <p:cNvPr id="7402" name="Google Shape;7402;p69"/>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69"/>
              <p:cNvGrpSpPr/>
              <p:nvPr/>
            </p:nvGrpSpPr>
            <p:grpSpPr>
              <a:xfrm>
                <a:off x="4558998" y="3851037"/>
                <a:ext cx="33591" cy="28699"/>
                <a:chOff x="4558998" y="3851037"/>
                <a:chExt cx="33591" cy="28699"/>
              </a:xfrm>
            </p:grpSpPr>
            <p:sp>
              <p:nvSpPr>
                <p:cNvPr id="7405" name="Google Shape;7405;p69"/>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9"/>
              <p:cNvGrpSpPr/>
              <p:nvPr/>
            </p:nvGrpSpPr>
            <p:grpSpPr>
              <a:xfrm>
                <a:off x="4696762" y="3638587"/>
                <a:ext cx="33591" cy="28794"/>
                <a:chOff x="4696762" y="3638587"/>
                <a:chExt cx="33591" cy="28794"/>
              </a:xfrm>
            </p:grpSpPr>
            <p:sp>
              <p:nvSpPr>
                <p:cNvPr id="7408" name="Google Shape;7408;p69"/>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69"/>
              <p:cNvGrpSpPr/>
              <p:nvPr/>
            </p:nvGrpSpPr>
            <p:grpSpPr>
              <a:xfrm>
                <a:off x="4929479" y="3939140"/>
                <a:ext cx="33497" cy="28692"/>
                <a:chOff x="4929479" y="3939140"/>
                <a:chExt cx="33497" cy="28692"/>
              </a:xfrm>
            </p:grpSpPr>
            <p:sp>
              <p:nvSpPr>
                <p:cNvPr id="7411" name="Google Shape;7411;p69"/>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69"/>
              <p:cNvGrpSpPr/>
              <p:nvPr/>
            </p:nvGrpSpPr>
            <p:grpSpPr>
              <a:xfrm>
                <a:off x="4907119" y="3986039"/>
                <a:ext cx="33497" cy="28699"/>
                <a:chOff x="4907119" y="3986039"/>
                <a:chExt cx="33497" cy="28699"/>
              </a:xfrm>
            </p:grpSpPr>
            <p:sp>
              <p:nvSpPr>
                <p:cNvPr id="7414" name="Google Shape;7414;p69"/>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69"/>
              <p:cNvGrpSpPr/>
              <p:nvPr/>
            </p:nvGrpSpPr>
            <p:grpSpPr>
              <a:xfrm>
                <a:off x="4911783" y="4048102"/>
                <a:ext cx="33591" cy="28762"/>
                <a:chOff x="4911783" y="4048102"/>
                <a:chExt cx="33591" cy="28762"/>
              </a:xfrm>
            </p:grpSpPr>
            <p:sp>
              <p:nvSpPr>
                <p:cNvPr id="7417" name="Google Shape;7417;p69"/>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9" name="Google Shape;7419;p69"/>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1" name="Google Shape;7421;p69"/>
              <p:cNvGrpSpPr/>
              <p:nvPr/>
            </p:nvGrpSpPr>
            <p:grpSpPr>
              <a:xfrm>
                <a:off x="4762623" y="3837847"/>
                <a:ext cx="42416" cy="36273"/>
                <a:chOff x="4762623" y="3837847"/>
                <a:chExt cx="42416" cy="36273"/>
              </a:xfrm>
            </p:grpSpPr>
            <p:sp>
              <p:nvSpPr>
                <p:cNvPr id="7422" name="Google Shape;7422;p69"/>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9"/>
              <p:cNvGrpSpPr/>
              <p:nvPr/>
            </p:nvGrpSpPr>
            <p:grpSpPr>
              <a:xfrm>
                <a:off x="4746044" y="4104966"/>
                <a:ext cx="33497" cy="28699"/>
                <a:chOff x="4746044" y="4104966"/>
                <a:chExt cx="33497" cy="28699"/>
              </a:xfrm>
            </p:grpSpPr>
            <p:sp>
              <p:nvSpPr>
                <p:cNvPr id="7425" name="Google Shape;7425;p69"/>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9"/>
              <p:cNvGrpSpPr/>
              <p:nvPr/>
            </p:nvGrpSpPr>
            <p:grpSpPr>
              <a:xfrm>
                <a:off x="4859646" y="4162554"/>
                <a:ext cx="33591" cy="28762"/>
                <a:chOff x="4859646" y="4162554"/>
                <a:chExt cx="33591" cy="28762"/>
              </a:xfrm>
            </p:grpSpPr>
            <p:sp>
              <p:nvSpPr>
                <p:cNvPr id="7428" name="Google Shape;7428;p69"/>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0" name="Google Shape;7430;p69"/>
            <p:cNvGrpSpPr/>
            <p:nvPr/>
          </p:nvGrpSpPr>
          <p:grpSpPr>
            <a:xfrm>
              <a:off x="3597785" y="3274438"/>
              <a:ext cx="855610" cy="1122100"/>
              <a:chOff x="3597785" y="3274438"/>
              <a:chExt cx="855610" cy="1122100"/>
            </a:xfrm>
          </p:grpSpPr>
          <p:grpSp>
            <p:nvGrpSpPr>
              <p:cNvPr id="7431" name="Google Shape;7431;p69"/>
              <p:cNvGrpSpPr/>
              <p:nvPr/>
            </p:nvGrpSpPr>
            <p:grpSpPr>
              <a:xfrm>
                <a:off x="3617857" y="3284717"/>
                <a:ext cx="826785" cy="1099165"/>
                <a:chOff x="3617857" y="3284717"/>
                <a:chExt cx="826785" cy="1099165"/>
              </a:xfrm>
            </p:grpSpPr>
            <p:sp>
              <p:nvSpPr>
                <p:cNvPr id="7432" name="Google Shape;7432;p69"/>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9"/>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9"/>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69"/>
              <p:cNvGrpSpPr/>
              <p:nvPr/>
            </p:nvGrpSpPr>
            <p:grpSpPr>
              <a:xfrm>
                <a:off x="4180904" y="4251758"/>
                <a:ext cx="37783" cy="32420"/>
                <a:chOff x="4180904" y="4251758"/>
                <a:chExt cx="37783" cy="32420"/>
              </a:xfrm>
            </p:grpSpPr>
            <p:sp>
              <p:nvSpPr>
                <p:cNvPr id="7489" name="Google Shape;7489;p69"/>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69"/>
              <p:cNvGrpSpPr/>
              <p:nvPr/>
            </p:nvGrpSpPr>
            <p:grpSpPr>
              <a:xfrm>
                <a:off x="4201644" y="4081324"/>
                <a:ext cx="37783" cy="32364"/>
                <a:chOff x="4201644" y="4081324"/>
                <a:chExt cx="37783" cy="32364"/>
              </a:xfrm>
            </p:grpSpPr>
            <p:sp>
              <p:nvSpPr>
                <p:cNvPr id="7492" name="Google Shape;7492;p69"/>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9"/>
              <p:cNvGrpSpPr/>
              <p:nvPr/>
            </p:nvGrpSpPr>
            <p:grpSpPr>
              <a:xfrm>
                <a:off x="4284416" y="3887428"/>
                <a:ext cx="37783" cy="32451"/>
                <a:chOff x="4284416" y="3887428"/>
                <a:chExt cx="37783" cy="32451"/>
              </a:xfrm>
            </p:grpSpPr>
            <p:sp>
              <p:nvSpPr>
                <p:cNvPr id="7495" name="Google Shape;7495;p69"/>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69"/>
              <p:cNvGrpSpPr/>
              <p:nvPr/>
            </p:nvGrpSpPr>
            <p:grpSpPr>
              <a:xfrm>
                <a:off x="4223721" y="3860404"/>
                <a:ext cx="37870" cy="32364"/>
                <a:chOff x="4223721" y="3860404"/>
                <a:chExt cx="37870" cy="32364"/>
              </a:xfrm>
            </p:grpSpPr>
            <p:sp>
              <p:nvSpPr>
                <p:cNvPr id="7498" name="Google Shape;7498;p69"/>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69"/>
              <p:cNvGrpSpPr/>
              <p:nvPr/>
            </p:nvGrpSpPr>
            <p:grpSpPr>
              <a:xfrm>
                <a:off x="4104889" y="3699242"/>
                <a:ext cx="37776" cy="32357"/>
                <a:chOff x="4104889" y="3699242"/>
                <a:chExt cx="37776" cy="32357"/>
              </a:xfrm>
            </p:grpSpPr>
            <p:sp>
              <p:nvSpPr>
                <p:cNvPr id="7501" name="Google Shape;7501;p69"/>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69"/>
              <p:cNvGrpSpPr/>
              <p:nvPr/>
            </p:nvGrpSpPr>
            <p:grpSpPr>
              <a:xfrm>
                <a:off x="4143608" y="3475121"/>
                <a:ext cx="37878" cy="32420"/>
                <a:chOff x="4143608" y="3475121"/>
                <a:chExt cx="37878" cy="32420"/>
              </a:xfrm>
            </p:grpSpPr>
            <p:sp>
              <p:nvSpPr>
                <p:cNvPr id="7504" name="Google Shape;7504;p69"/>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69"/>
              <p:cNvGrpSpPr/>
              <p:nvPr/>
            </p:nvGrpSpPr>
            <p:grpSpPr>
              <a:xfrm>
                <a:off x="4217248" y="3570893"/>
                <a:ext cx="37776" cy="32364"/>
                <a:chOff x="4217248" y="3570893"/>
                <a:chExt cx="37776" cy="32364"/>
              </a:xfrm>
            </p:grpSpPr>
            <p:sp>
              <p:nvSpPr>
                <p:cNvPr id="7507" name="Google Shape;7507;p69"/>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69"/>
              <p:cNvGrpSpPr/>
              <p:nvPr/>
            </p:nvGrpSpPr>
            <p:grpSpPr>
              <a:xfrm>
                <a:off x="4255307" y="3431612"/>
                <a:ext cx="37776" cy="32451"/>
                <a:chOff x="4255307" y="3431612"/>
                <a:chExt cx="37776" cy="32451"/>
              </a:xfrm>
            </p:grpSpPr>
            <p:sp>
              <p:nvSpPr>
                <p:cNvPr id="7510" name="Google Shape;7510;p69"/>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9"/>
              <p:cNvGrpSpPr/>
              <p:nvPr/>
            </p:nvGrpSpPr>
            <p:grpSpPr>
              <a:xfrm>
                <a:off x="3853052" y="3577398"/>
                <a:ext cx="37776" cy="32420"/>
                <a:chOff x="3853052" y="3577398"/>
                <a:chExt cx="37776" cy="32420"/>
              </a:xfrm>
            </p:grpSpPr>
            <p:sp>
              <p:nvSpPr>
                <p:cNvPr id="7513" name="Google Shape;7513;p69"/>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69"/>
              <p:cNvGrpSpPr/>
              <p:nvPr/>
            </p:nvGrpSpPr>
            <p:grpSpPr>
              <a:xfrm>
                <a:off x="4039908" y="3412107"/>
                <a:ext cx="37776" cy="32357"/>
                <a:chOff x="4039908" y="3412107"/>
                <a:chExt cx="37776" cy="32357"/>
              </a:xfrm>
            </p:grpSpPr>
            <p:sp>
              <p:nvSpPr>
                <p:cNvPr id="7516" name="Google Shape;7516;p69"/>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69"/>
              <p:cNvGrpSpPr/>
              <p:nvPr/>
            </p:nvGrpSpPr>
            <p:grpSpPr>
              <a:xfrm>
                <a:off x="4017360" y="3342061"/>
                <a:ext cx="37870" cy="32380"/>
                <a:chOff x="4017360" y="3342061"/>
                <a:chExt cx="37870" cy="32380"/>
              </a:xfrm>
            </p:grpSpPr>
            <p:sp>
              <p:nvSpPr>
                <p:cNvPr id="7519" name="Google Shape;7519;p69"/>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1" name="Google Shape;7521;p69"/>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3" name="Google Shape;7523;p69"/>
              <p:cNvGrpSpPr/>
              <p:nvPr/>
            </p:nvGrpSpPr>
            <p:grpSpPr>
              <a:xfrm>
                <a:off x="3750870" y="3418650"/>
                <a:ext cx="37776" cy="32380"/>
                <a:chOff x="3750870" y="3418650"/>
                <a:chExt cx="37776" cy="32380"/>
              </a:xfrm>
            </p:grpSpPr>
            <p:sp>
              <p:nvSpPr>
                <p:cNvPr id="7524" name="Google Shape;7524;p69"/>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69"/>
              <p:cNvGrpSpPr/>
              <p:nvPr/>
            </p:nvGrpSpPr>
            <p:grpSpPr>
              <a:xfrm>
                <a:off x="3632509" y="3274438"/>
                <a:ext cx="37783" cy="32357"/>
                <a:chOff x="3632509" y="3274438"/>
                <a:chExt cx="37783" cy="32357"/>
              </a:xfrm>
            </p:grpSpPr>
            <p:sp>
              <p:nvSpPr>
                <p:cNvPr id="7527" name="Google Shape;7527;p69"/>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9"/>
              <p:cNvGrpSpPr/>
              <p:nvPr/>
            </p:nvGrpSpPr>
            <p:grpSpPr>
              <a:xfrm>
                <a:off x="3906424" y="3297561"/>
                <a:ext cx="37776" cy="32451"/>
                <a:chOff x="3906424" y="3297561"/>
                <a:chExt cx="37776" cy="32451"/>
              </a:xfrm>
            </p:grpSpPr>
            <p:sp>
              <p:nvSpPr>
                <p:cNvPr id="7530" name="Google Shape;7530;p69"/>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69"/>
              <p:cNvGrpSpPr/>
              <p:nvPr/>
            </p:nvGrpSpPr>
            <p:grpSpPr>
              <a:xfrm>
                <a:off x="3866084" y="3412107"/>
                <a:ext cx="37776" cy="32357"/>
                <a:chOff x="3866084" y="3412107"/>
                <a:chExt cx="37776" cy="32357"/>
              </a:xfrm>
            </p:grpSpPr>
            <p:sp>
              <p:nvSpPr>
                <p:cNvPr id="7533" name="Google Shape;7533;p69"/>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9"/>
              <p:cNvGrpSpPr/>
              <p:nvPr/>
            </p:nvGrpSpPr>
            <p:grpSpPr>
              <a:xfrm>
                <a:off x="4023919" y="3766409"/>
                <a:ext cx="37783" cy="32357"/>
                <a:chOff x="4023919" y="3766409"/>
                <a:chExt cx="37783" cy="32357"/>
              </a:xfrm>
            </p:grpSpPr>
            <p:sp>
              <p:nvSpPr>
                <p:cNvPr id="7536" name="Google Shape;7536;p69"/>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69"/>
              <p:cNvGrpSpPr/>
              <p:nvPr/>
            </p:nvGrpSpPr>
            <p:grpSpPr>
              <a:xfrm>
                <a:off x="3973882" y="3779449"/>
                <a:ext cx="37776" cy="32357"/>
                <a:chOff x="3973882" y="3779449"/>
                <a:chExt cx="37776" cy="32357"/>
              </a:xfrm>
            </p:grpSpPr>
            <p:sp>
              <p:nvSpPr>
                <p:cNvPr id="7539" name="Google Shape;7539;p69"/>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9"/>
              <p:cNvGrpSpPr/>
              <p:nvPr/>
            </p:nvGrpSpPr>
            <p:grpSpPr>
              <a:xfrm>
                <a:off x="4073398" y="3838028"/>
                <a:ext cx="37776" cy="32380"/>
                <a:chOff x="4073398" y="3838028"/>
                <a:chExt cx="37776" cy="32380"/>
              </a:xfrm>
            </p:grpSpPr>
            <p:sp>
              <p:nvSpPr>
                <p:cNvPr id="7542" name="Google Shape;7542;p69"/>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69"/>
              <p:cNvGrpSpPr/>
              <p:nvPr/>
            </p:nvGrpSpPr>
            <p:grpSpPr>
              <a:xfrm>
                <a:off x="4342672" y="4144496"/>
                <a:ext cx="37752" cy="32364"/>
                <a:chOff x="4342672" y="4144496"/>
                <a:chExt cx="37752" cy="32364"/>
              </a:xfrm>
            </p:grpSpPr>
            <p:sp>
              <p:nvSpPr>
                <p:cNvPr id="7545" name="Google Shape;7545;p69"/>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69"/>
              <p:cNvGrpSpPr/>
              <p:nvPr/>
            </p:nvGrpSpPr>
            <p:grpSpPr>
              <a:xfrm>
                <a:off x="4406386" y="4056872"/>
                <a:ext cx="37783" cy="32364"/>
                <a:chOff x="4406386" y="4056872"/>
                <a:chExt cx="37783" cy="32364"/>
              </a:xfrm>
            </p:grpSpPr>
            <p:sp>
              <p:nvSpPr>
                <p:cNvPr id="7548" name="Google Shape;7548;p69"/>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9"/>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69"/>
              <p:cNvGrpSpPr/>
              <p:nvPr/>
            </p:nvGrpSpPr>
            <p:grpSpPr>
              <a:xfrm>
                <a:off x="4284416" y="4245254"/>
                <a:ext cx="37783" cy="32357"/>
                <a:chOff x="4284416" y="4245254"/>
                <a:chExt cx="37783" cy="32357"/>
              </a:xfrm>
            </p:grpSpPr>
            <p:sp>
              <p:nvSpPr>
                <p:cNvPr id="7551" name="Google Shape;7551;p69"/>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9"/>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9"/>
              <p:cNvGrpSpPr/>
              <p:nvPr/>
            </p:nvGrpSpPr>
            <p:grpSpPr>
              <a:xfrm>
                <a:off x="4219057" y="4331258"/>
                <a:ext cx="37776" cy="32364"/>
                <a:chOff x="4219057" y="4331258"/>
                <a:chExt cx="37776" cy="32364"/>
              </a:xfrm>
            </p:grpSpPr>
            <p:sp>
              <p:nvSpPr>
                <p:cNvPr id="7554" name="Google Shape;7554;p69"/>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9"/>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9"/>
              <p:cNvGrpSpPr/>
              <p:nvPr/>
            </p:nvGrpSpPr>
            <p:grpSpPr>
              <a:xfrm>
                <a:off x="4204122" y="4141688"/>
                <a:ext cx="33497" cy="28699"/>
                <a:chOff x="4204122" y="4141688"/>
                <a:chExt cx="33497" cy="28699"/>
              </a:xfrm>
            </p:grpSpPr>
            <p:sp>
              <p:nvSpPr>
                <p:cNvPr id="7557" name="Google Shape;7557;p69"/>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69"/>
              <p:cNvGrpSpPr/>
              <p:nvPr/>
            </p:nvGrpSpPr>
            <p:grpSpPr>
              <a:xfrm>
                <a:off x="4301546" y="4003869"/>
                <a:ext cx="38916" cy="33324"/>
                <a:chOff x="4301546" y="4003869"/>
                <a:chExt cx="38916" cy="33324"/>
              </a:xfrm>
            </p:grpSpPr>
            <p:sp>
              <p:nvSpPr>
                <p:cNvPr id="7560" name="Google Shape;7560;p69"/>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69"/>
              <p:cNvGrpSpPr/>
              <p:nvPr/>
            </p:nvGrpSpPr>
            <p:grpSpPr>
              <a:xfrm>
                <a:off x="4210681" y="3924669"/>
                <a:ext cx="36549" cy="31366"/>
                <a:chOff x="4210681" y="3924669"/>
                <a:chExt cx="36549" cy="31366"/>
              </a:xfrm>
            </p:grpSpPr>
            <p:sp>
              <p:nvSpPr>
                <p:cNvPr id="7563" name="Google Shape;7563;p69"/>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9"/>
              <p:cNvGrpSpPr/>
              <p:nvPr/>
            </p:nvGrpSpPr>
            <p:grpSpPr>
              <a:xfrm>
                <a:off x="3987771" y="3628874"/>
                <a:ext cx="31499" cy="26993"/>
                <a:chOff x="3987771" y="3628874"/>
                <a:chExt cx="31499" cy="26993"/>
              </a:xfrm>
            </p:grpSpPr>
            <p:sp>
              <p:nvSpPr>
                <p:cNvPr id="7566" name="Google Shape;7566;p69"/>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9"/>
              <p:cNvGrpSpPr/>
              <p:nvPr/>
            </p:nvGrpSpPr>
            <p:grpSpPr>
              <a:xfrm>
                <a:off x="4087382" y="3775674"/>
                <a:ext cx="31405" cy="26898"/>
                <a:chOff x="4087382" y="3775674"/>
                <a:chExt cx="31405" cy="26898"/>
              </a:xfrm>
            </p:grpSpPr>
            <p:sp>
              <p:nvSpPr>
                <p:cNvPr id="7569" name="Google Shape;7569;p69"/>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9"/>
              <p:cNvGrpSpPr/>
              <p:nvPr/>
            </p:nvGrpSpPr>
            <p:grpSpPr>
              <a:xfrm>
                <a:off x="4118873" y="3856637"/>
                <a:ext cx="31405" cy="26906"/>
                <a:chOff x="4118873" y="3856637"/>
                <a:chExt cx="31405" cy="26906"/>
              </a:xfrm>
            </p:grpSpPr>
            <p:sp>
              <p:nvSpPr>
                <p:cNvPr id="7572" name="Google Shape;7572;p69"/>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69"/>
              <p:cNvGrpSpPr/>
              <p:nvPr/>
            </p:nvGrpSpPr>
            <p:grpSpPr>
              <a:xfrm>
                <a:off x="4168541" y="3639523"/>
                <a:ext cx="31499" cy="26906"/>
                <a:chOff x="4168541" y="3639523"/>
                <a:chExt cx="31499" cy="26906"/>
              </a:xfrm>
            </p:grpSpPr>
            <p:sp>
              <p:nvSpPr>
                <p:cNvPr id="7575" name="Google Shape;7575;p69"/>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69"/>
              <p:cNvGrpSpPr/>
              <p:nvPr/>
            </p:nvGrpSpPr>
            <p:grpSpPr>
              <a:xfrm>
                <a:off x="3965789" y="3393545"/>
                <a:ext cx="31405" cy="26945"/>
                <a:chOff x="3965789" y="3393545"/>
                <a:chExt cx="31405" cy="26945"/>
              </a:xfrm>
            </p:grpSpPr>
            <p:sp>
              <p:nvSpPr>
                <p:cNvPr id="7578" name="Google Shape;7578;p69"/>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9"/>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9"/>
              <p:cNvGrpSpPr/>
              <p:nvPr/>
            </p:nvGrpSpPr>
            <p:grpSpPr>
              <a:xfrm>
                <a:off x="3925166" y="3491008"/>
                <a:ext cx="31405" cy="27001"/>
                <a:chOff x="3925166" y="3491008"/>
                <a:chExt cx="31405" cy="27001"/>
              </a:xfrm>
            </p:grpSpPr>
            <p:sp>
              <p:nvSpPr>
                <p:cNvPr id="7581" name="Google Shape;7581;p69"/>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9"/>
              <p:cNvGrpSpPr/>
              <p:nvPr/>
            </p:nvGrpSpPr>
            <p:grpSpPr>
              <a:xfrm>
                <a:off x="3682845" y="3340976"/>
                <a:ext cx="31397" cy="26898"/>
                <a:chOff x="3682845" y="3340976"/>
                <a:chExt cx="31397" cy="26898"/>
              </a:xfrm>
            </p:grpSpPr>
            <p:sp>
              <p:nvSpPr>
                <p:cNvPr id="7584" name="Google Shape;7584;p69"/>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69"/>
              <p:cNvGrpSpPr/>
              <p:nvPr/>
            </p:nvGrpSpPr>
            <p:grpSpPr>
              <a:xfrm>
                <a:off x="3795393" y="3353725"/>
                <a:ext cx="31499" cy="26993"/>
                <a:chOff x="3795393" y="3353725"/>
                <a:chExt cx="31499" cy="26993"/>
              </a:xfrm>
            </p:grpSpPr>
            <p:sp>
              <p:nvSpPr>
                <p:cNvPr id="7587" name="Google Shape;7587;p69"/>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69"/>
              <p:cNvGrpSpPr/>
              <p:nvPr/>
            </p:nvGrpSpPr>
            <p:grpSpPr>
              <a:xfrm>
                <a:off x="4176909" y="4363221"/>
                <a:ext cx="38924" cy="33316"/>
                <a:chOff x="4176909" y="4363221"/>
                <a:chExt cx="38924" cy="33316"/>
              </a:xfrm>
            </p:grpSpPr>
            <p:sp>
              <p:nvSpPr>
                <p:cNvPr id="7590" name="Google Shape;7590;p69"/>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9"/>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69"/>
              <p:cNvGrpSpPr/>
              <p:nvPr/>
            </p:nvGrpSpPr>
            <p:grpSpPr>
              <a:xfrm>
                <a:off x="4226191" y="4007660"/>
                <a:ext cx="33560" cy="28770"/>
                <a:chOff x="4226191" y="4007660"/>
                <a:chExt cx="33560" cy="28770"/>
              </a:xfrm>
            </p:grpSpPr>
            <p:sp>
              <p:nvSpPr>
                <p:cNvPr id="7593" name="Google Shape;7593;p69"/>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9"/>
              <p:cNvGrpSpPr/>
              <p:nvPr/>
            </p:nvGrpSpPr>
            <p:grpSpPr>
              <a:xfrm>
                <a:off x="3597785" y="3377045"/>
                <a:ext cx="33591" cy="28699"/>
                <a:chOff x="3597785" y="3377045"/>
                <a:chExt cx="33591" cy="28699"/>
              </a:xfrm>
            </p:grpSpPr>
            <p:sp>
              <p:nvSpPr>
                <p:cNvPr id="7596" name="Google Shape;7596;p69"/>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69"/>
              <p:cNvGrpSpPr/>
              <p:nvPr/>
            </p:nvGrpSpPr>
            <p:grpSpPr>
              <a:xfrm>
                <a:off x="3887870" y="3669796"/>
                <a:ext cx="33591" cy="28692"/>
                <a:chOff x="3887870" y="3669796"/>
                <a:chExt cx="33591" cy="28692"/>
              </a:xfrm>
            </p:grpSpPr>
            <p:sp>
              <p:nvSpPr>
                <p:cNvPr id="7599" name="Google Shape;7599;p69"/>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9"/>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69"/>
              <p:cNvGrpSpPr/>
              <p:nvPr/>
            </p:nvGrpSpPr>
            <p:grpSpPr>
              <a:xfrm>
                <a:off x="3818320" y="3481625"/>
                <a:ext cx="33497" cy="28770"/>
                <a:chOff x="3818320" y="3481625"/>
                <a:chExt cx="33497" cy="28770"/>
              </a:xfrm>
            </p:grpSpPr>
            <p:sp>
              <p:nvSpPr>
                <p:cNvPr id="7602" name="Google Shape;7602;p69"/>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9"/>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9"/>
              <p:cNvGrpSpPr/>
              <p:nvPr/>
            </p:nvGrpSpPr>
            <p:grpSpPr>
              <a:xfrm>
                <a:off x="4278139" y="4120948"/>
                <a:ext cx="37492" cy="32129"/>
                <a:chOff x="4278139" y="4120948"/>
                <a:chExt cx="37492" cy="32129"/>
              </a:xfrm>
            </p:grpSpPr>
            <p:sp>
              <p:nvSpPr>
                <p:cNvPr id="7605" name="Google Shape;7605;p69"/>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69"/>
              <p:cNvGrpSpPr/>
              <p:nvPr/>
            </p:nvGrpSpPr>
            <p:grpSpPr>
              <a:xfrm>
                <a:off x="4419898" y="3977388"/>
                <a:ext cx="33497" cy="28692"/>
                <a:chOff x="4419898" y="3977388"/>
                <a:chExt cx="33497" cy="28692"/>
              </a:xfrm>
            </p:grpSpPr>
            <p:sp>
              <p:nvSpPr>
                <p:cNvPr id="7608" name="Google Shape;7608;p69"/>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9"/>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69"/>
              <p:cNvGrpSpPr/>
              <p:nvPr/>
            </p:nvGrpSpPr>
            <p:grpSpPr>
              <a:xfrm>
                <a:off x="4158930" y="4034684"/>
                <a:ext cx="33497" cy="28762"/>
                <a:chOff x="4158930" y="4034684"/>
                <a:chExt cx="33497" cy="28762"/>
              </a:xfrm>
            </p:grpSpPr>
            <p:sp>
              <p:nvSpPr>
                <p:cNvPr id="7611" name="Google Shape;7611;p69"/>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9"/>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69"/>
              <p:cNvGrpSpPr/>
              <p:nvPr/>
            </p:nvGrpSpPr>
            <p:grpSpPr>
              <a:xfrm>
                <a:off x="4134949" y="3957049"/>
                <a:ext cx="33497" cy="28770"/>
                <a:chOff x="4134949" y="3957049"/>
                <a:chExt cx="33497" cy="28770"/>
              </a:xfrm>
            </p:grpSpPr>
            <p:sp>
              <p:nvSpPr>
                <p:cNvPr id="7614" name="Google Shape;7614;p69"/>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9"/>
              <p:cNvGrpSpPr/>
              <p:nvPr/>
            </p:nvGrpSpPr>
            <p:grpSpPr>
              <a:xfrm>
                <a:off x="4193653" y="4184403"/>
                <a:ext cx="43580" cy="37264"/>
                <a:chOff x="4193653" y="4184403"/>
                <a:chExt cx="43580" cy="37264"/>
              </a:xfrm>
            </p:grpSpPr>
            <p:sp>
              <p:nvSpPr>
                <p:cNvPr id="7617" name="Google Shape;7617;p69"/>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69"/>
              <p:cNvGrpSpPr/>
              <p:nvPr/>
            </p:nvGrpSpPr>
            <p:grpSpPr>
              <a:xfrm>
                <a:off x="4343600" y="3943844"/>
                <a:ext cx="43580" cy="37312"/>
                <a:chOff x="4343600" y="3943844"/>
                <a:chExt cx="43580" cy="37312"/>
              </a:xfrm>
            </p:grpSpPr>
            <p:sp>
              <p:nvSpPr>
                <p:cNvPr id="7620" name="Google Shape;7620;p69"/>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9"/>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69"/>
              <p:cNvGrpSpPr/>
              <p:nvPr/>
            </p:nvGrpSpPr>
            <p:grpSpPr>
              <a:xfrm>
                <a:off x="4172339" y="3381693"/>
                <a:ext cx="31499" cy="27001"/>
                <a:chOff x="4172339" y="3381693"/>
                <a:chExt cx="31499" cy="27001"/>
              </a:xfrm>
            </p:grpSpPr>
            <p:sp>
              <p:nvSpPr>
                <p:cNvPr id="7623" name="Google Shape;7623;p69"/>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628"/>
        <p:cNvGrpSpPr/>
        <p:nvPr/>
      </p:nvGrpSpPr>
      <p:grpSpPr>
        <a:xfrm>
          <a:off x="0" y="0"/>
          <a:ext cx="0" cy="0"/>
          <a:chOff x="0" y="0"/>
          <a:chExt cx="0" cy="0"/>
        </a:xfrm>
      </p:grpSpPr>
      <p:grpSp>
        <p:nvGrpSpPr>
          <p:cNvPr id="7629" name="Google Shape;7629;p70"/>
          <p:cNvGrpSpPr/>
          <p:nvPr/>
        </p:nvGrpSpPr>
        <p:grpSpPr>
          <a:xfrm>
            <a:off x="2126623" y="3607908"/>
            <a:ext cx="1102891" cy="760337"/>
            <a:chOff x="4967783" y="2151471"/>
            <a:chExt cx="3920692" cy="2702940"/>
          </a:xfrm>
        </p:grpSpPr>
        <p:grpSp>
          <p:nvGrpSpPr>
            <p:cNvPr id="7630" name="Google Shape;7630;p70"/>
            <p:cNvGrpSpPr/>
            <p:nvPr/>
          </p:nvGrpSpPr>
          <p:grpSpPr>
            <a:xfrm>
              <a:off x="5045709" y="2252109"/>
              <a:ext cx="3761071" cy="2501708"/>
              <a:chOff x="2691784" y="1805334"/>
              <a:chExt cx="3761071" cy="2501708"/>
            </a:xfrm>
          </p:grpSpPr>
          <p:sp>
            <p:nvSpPr>
              <p:cNvPr id="7631" name="Google Shape;7631;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70"/>
            <p:cNvGrpSpPr/>
            <p:nvPr/>
          </p:nvGrpSpPr>
          <p:grpSpPr>
            <a:xfrm>
              <a:off x="4967783" y="2151471"/>
              <a:ext cx="3920692" cy="2702940"/>
              <a:chOff x="2613858" y="1704696"/>
              <a:chExt cx="3920692" cy="2702940"/>
            </a:xfrm>
          </p:grpSpPr>
          <p:sp>
            <p:nvSpPr>
              <p:cNvPr id="7639" name="Google Shape;7639;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4" name="Google Shape;7644;p70"/>
          <p:cNvGrpSpPr/>
          <p:nvPr/>
        </p:nvGrpSpPr>
        <p:grpSpPr>
          <a:xfrm>
            <a:off x="3530532" y="1496185"/>
            <a:ext cx="1561911" cy="708580"/>
            <a:chOff x="3530532" y="1496185"/>
            <a:chExt cx="1561911" cy="708580"/>
          </a:xfrm>
        </p:grpSpPr>
        <p:grpSp>
          <p:nvGrpSpPr>
            <p:cNvPr id="7645" name="Google Shape;7645;p70"/>
            <p:cNvGrpSpPr/>
            <p:nvPr/>
          </p:nvGrpSpPr>
          <p:grpSpPr>
            <a:xfrm>
              <a:off x="3720318" y="1857562"/>
              <a:ext cx="1372125" cy="54"/>
              <a:chOff x="3720318" y="1857562"/>
              <a:chExt cx="1372125" cy="54"/>
            </a:xfrm>
          </p:grpSpPr>
          <p:cxnSp>
            <p:nvCxnSpPr>
              <p:cNvPr id="7646" name="Google Shape;7646;p70"/>
              <p:cNvCxnSpPr>
                <a:endCxn id="764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48" name="Google Shape;7648;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49" name="Google Shape;7649;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50" name="Google Shape;7650;p70"/>
              <p:cNvCxnSpPr>
                <a:stCxn id="764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651" name="Google Shape;7651;p70"/>
            <p:cNvGrpSpPr/>
            <p:nvPr/>
          </p:nvGrpSpPr>
          <p:grpSpPr>
            <a:xfrm>
              <a:off x="3567462" y="1496185"/>
              <a:ext cx="286500" cy="272914"/>
              <a:chOff x="3567462" y="1496185"/>
              <a:chExt cx="286500" cy="272914"/>
            </a:xfrm>
          </p:grpSpPr>
          <p:cxnSp>
            <p:nvCxnSpPr>
              <p:cNvPr id="7652" name="Google Shape;7652;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53" name="Google Shape;7653;p7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4" name="Google Shape;7654;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6" name="Google Shape;7656;p70"/>
            <p:cNvGrpSpPr/>
            <p:nvPr/>
          </p:nvGrpSpPr>
          <p:grpSpPr>
            <a:xfrm>
              <a:off x="3929014" y="1960574"/>
              <a:ext cx="286500" cy="242342"/>
              <a:chOff x="3929014" y="1960574"/>
              <a:chExt cx="286500" cy="242342"/>
            </a:xfrm>
          </p:grpSpPr>
          <p:cxnSp>
            <p:nvCxnSpPr>
              <p:cNvPr id="7657" name="Google Shape;7657;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658" name="Google Shape;7658;p7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70"/>
            <p:cNvGrpSpPr/>
            <p:nvPr/>
          </p:nvGrpSpPr>
          <p:grpSpPr>
            <a:xfrm>
              <a:off x="4290828" y="1496185"/>
              <a:ext cx="286500" cy="272914"/>
              <a:chOff x="4290828" y="1496185"/>
              <a:chExt cx="286500" cy="272914"/>
            </a:xfrm>
          </p:grpSpPr>
          <p:cxnSp>
            <p:nvCxnSpPr>
              <p:cNvPr id="7660" name="Google Shape;7660;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61" name="Google Shape;7661;p7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2" name="Google Shape;7662;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3" name="Google Shape;7663;p70"/>
            <p:cNvGrpSpPr/>
            <p:nvPr/>
          </p:nvGrpSpPr>
          <p:grpSpPr>
            <a:xfrm>
              <a:off x="4657726" y="1959674"/>
              <a:ext cx="286500" cy="245092"/>
              <a:chOff x="4657726" y="1959674"/>
              <a:chExt cx="286500" cy="245092"/>
            </a:xfrm>
          </p:grpSpPr>
          <p:cxnSp>
            <p:nvCxnSpPr>
              <p:cNvPr id="7664" name="Google Shape;7664;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665" name="Google Shape;7665;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6" name="Google Shape;7666;p70"/>
          <p:cNvGrpSpPr/>
          <p:nvPr/>
        </p:nvGrpSpPr>
        <p:grpSpPr>
          <a:xfrm>
            <a:off x="3512551" y="2358282"/>
            <a:ext cx="1597032" cy="378649"/>
            <a:chOff x="3512551" y="2358282"/>
            <a:chExt cx="1597032" cy="378649"/>
          </a:xfrm>
        </p:grpSpPr>
        <p:grpSp>
          <p:nvGrpSpPr>
            <p:cNvPr id="7667" name="Google Shape;7667;p70"/>
            <p:cNvGrpSpPr/>
            <p:nvPr/>
          </p:nvGrpSpPr>
          <p:grpSpPr>
            <a:xfrm>
              <a:off x="3738198" y="2553002"/>
              <a:ext cx="1145834" cy="117"/>
              <a:chOff x="3738198" y="2553002"/>
              <a:chExt cx="1145834" cy="117"/>
            </a:xfrm>
          </p:grpSpPr>
          <p:cxnSp>
            <p:nvCxnSpPr>
              <p:cNvPr id="7668" name="Google Shape;7668;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69" name="Google Shape;7669;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70" name="Google Shape;7670;p70"/>
              <p:cNvCxnSpPr>
                <a:stCxn id="7671" idx="6"/>
                <a:endCxn id="767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673" name="Google Shape;7673;p70"/>
            <p:cNvGrpSpPr/>
            <p:nvPr/>
          </p:nvGrpSpPr>
          <p:grpSpPr>
            <a:xfrm>
              <a:off x="3969644" y="2440153"/>
              <a:ext cx="225900" cy="296779"/>
              <a:chOff x="3969644" y="2440153"/>
              <a:chExt cx="225900" cy="296779"/>
            </a:xfrm>
          </p:grpSpPr>
          <p:cxnSp>
            <p:nvCxnSpPr>
              <p:cNvPr id="7674" name="Google Shape;7674;p7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672" name="Google Shape;7672;p7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70"/>
            <p:cNvGrpSpPr/>
            <p:nvPr/>
          </p:nvGrpSpPr>
          <p:grpSpPr>
            <a:xfrm>
              <a:off x="4426818" y="2358282"/>
              <a:ext cx="225600" cy="307471"/>
              <a:chOff x="4426818" y="2358282"/>
              <a:chExt cx="225600" cy="307471"/>
            </a:xfrm>
          </p:grpSpPr>
          <p:cxnSp>
            <p:nvCxnSpPr>
              <p:cNvPr id="7677" name="Google Shape;7677;p70"/>
              <p:cNvCxnSpPr>
                <a:stCxn id="767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79" name="Google Shape;7679;p7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0"/>
            <p:cNvGrpSpPr/>
            <p:nvPr/>
          </p:nvGrpSpPr>
          <p:grpSpPr>
            <a:xfrm>
              <a:off x="4883984" y="2440153"/>
              <a:ext cx="225600" cy="296479"/>
              <a:chOff x="4883984" y="2440153"/>
              <a:chExt cx="225600" cy="296479"/>
            </a:xfrm>
          </p:grpSpPr>
          <p:cxnSp>
            <p:nvCxnSpPr>
              <p:cNvPr id="7681" name="Google Shape;7681;p7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682" name="Google Shape;7682;p7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70"/>
            <p:cNvGrpSpPr/>
            <p:nvPr/>
          </p:nvGrpSpPr>
          <p:grpSpPr>
            <a:xfrm>
              <a:off x="3512551" y="2358356"/>
              <a:ext cx="225647" cy="307629"/>
              <a:chOff x="2182679" y="2005014"/>
              <a:chExt cx="792300" cy="1080158"/>
            </a:xfrm>
          </p:grpSpPr>
          <p:cxnSp>
            <p:nvCxnSpPr>
              <p:cNvPr id="7685" name="Google Shape;7685;p70"/>
              <p:cNvCxnSpPr>
                <a:stCxn id="768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671" name="Google Shape;7671;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87" name="Google Shape;7687;p70"/>
          <p:cNvGrpSpPr/>
          <p:nvPr/>
        </p:nvGrpSpPr>
        <p:grpSpPr>
          <a:xfrm>
            <a:off x="6872633" y="1182079"/>
            <a:ext cx="1559809" cy="722610"/>
            <a:chOff x="634175" y="2986275"/>
            <a:chExt cx="3147949" cy="1458344"/>
          </a:xfrm>
        </p:grpSpPr>
        <p:cxnSp>
          <p:nvCxnSpPr>
            <p:cNvPr id="7688" name="Google Shape;7688;p70"/>
            <p:cNvCxnSpPr>
              <a:stCxn id="7689" idx="4"/>
              <a:endCxn id="7690" idx="0"/>
            </p:cNvCxnSpPr>
            <p:nvPr/>
          </p:nvCxnSpPr>
          <p:spPr>
            <a:xfrm>
              <a:off x="929975" y="3577875"/>
              <a:ext cx="591600" cy="274800"/>
            </a:xfrm>
            <a:prstGeom prst="straightConnector1">
              <a:avLst/>
            </a:prstGeom>
            <a:noFill/>
            <a:ln w="9525" cap="flat" cmpd="sng">
              <a:solidFill>
                <a:srgbClr val="435D74"/>
              </a:solidFill>
              <a:prstDash val="solid"/>
              <a:round/>
              <a:headEnd type="none" w="med" len="med"/>
              <a:tailEnd type="none" w="med" len="med"/>
            </a:ln>
          </p:spPr>
        </p:cxnSp>
        <p:cxnSp>
          <p:nvCxnSpPr>
            <p:cNvPr id="7691" name="Google Shape;7691;p70"/>
            <p:cNvCxnSpPr>
              <a:stCxn id="7690" idx="0"/>
              <a:endCxn id="7692" idx="4"/>
            </p:cNvCxnSpPr>
            <p:nvPr/>
          </p:nvCxnSpPr>
          <p:spPr>
            <a:xfrm rot="10800000" flipH="1">
              <a:off x="1521366" y="3578219"/>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7693" name="Google Shape;7693;p70"/>
            <p:cNvCxnSpPr>
              <a:stCxn id="7692" idx="4"/>
              <a:endCxn id="7694" idx="0"/>
            </p:cNvCxnSpPr>
            <p:nvPr/>
          </p:nvCxnSpPr>
          <p:spPr>
            <a:xfrm>
              <a:off x="2208152" y="3577875"/>
              <a:ext cx="686700" cy="274800"/>
            </a:xfrm>
            <a:prstGeom prst="straightConnector1">
              <a:avLst/>
            </a:prstGeom>
            <a:noFill/>
            <a:ln w="9525" cap="flat" cmpd="sng">
              <a:solidFill>
                <a:srgbClr val="435D74"/>
              </a:solidFill>
              <a:prstDash val="solid"/>
              <a:round/>
              <a:headEnd type="none" w="med" len="med"/>
              <a:tailEnd type="none" w="med" len="med"/>
            </a:ln>
          </p:spPr>
        </p:cxnSp>
        <p:cxnSp>
          <p:nvCxnSpPr>
            <p:cNvPr id="7695" name="Google Shape;7695;p70"/>
            <p:cNvCxnSpPr>
              <a:stCxn id="7694" idx="0"/>
              <a:endCxn id="7696" idx="4"/>
            </p:cNvCxnSpPr>
            <p:nvPr/>
          </p:nvCxnSpPr>
          <p:spPr>
            <a:xfrm rot="10800000" flipH="1">
              <a:off x="2894933" y="3578218"/>
              <a:ext cx="591600" cy="274800"/>
            </a:xfrm>
            <a:prstGeom prst="straightConnector1">
              <a:avLst/>
            </a:prstGeom>
            <a:noFill/>
            <a:ln w="9525" cap="flat" cmpd="sng">
              <a:solidFill>
                <a:srgbClr val="435D74"/>
              </a:solidFill>
              <a:prstDash val="solid"/>
              <a:round/>
              <a:headEnd type="none" w="med" len="med"/>
              <a:tailEnd type="none" w="med" len="med"/>
            </a:ln>
          </p:spPr>
        </p:cxnSp>
        <p:sp>
          <p:nvSpPr>
            <p:cNvPr id="7696" name="Google Shape;7696;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92" name="Google Shape;7692;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89" name="Google Shape;7689;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94" name="Google Shape;7694;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90" name="Google Shape;7690;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97" name="Google Shape;7697;p70"/>
          <p:cNvGrpSpPr/>
          <p:nvPr/>
        </p:nvGrpSpPr>
        <p:grpSpPr>
          <a:xfrm>
            <a:off x="3526424" y="2891987"/>
            <a:ext cx="1570719" cy="294123"/>
            <a:chOff x="998425" y="1182125"/>
            <a:chExt cx="1065400" cy="199500"/>
          </a:xfrm>
        </p:grpSpPr>
        <p:sp>
          <p:nvSpPr>
            <p:cNvPr id="7698" name="Google Shape;7698;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70"/>
          <p:cNvGrpSpPr/>
          <p:nvPr/>
        </p:nvGrpSpPr>
        <p:grpSpPr>
          <a:xfrm>
            <a:off x="6869680" y="2009474"/>
            <a:ext cx="1565716" cy="366729"/>
            <a:chOff x="1247650" y="2075423"/>
            <a:chExt cx="6648477" cy="1557238"/>
          </a:xfrm>
        </p:grpSpPr>
        <p:sp>
          <p:nvSpPr>
            <p:cNvPr id="7704" name="Google Shape;7704;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70"/>
          <p:cNvGrpSpPr/>
          <p:nvPr/>
        </p:nvGrpSpPr>
        <p:grpSpPr>
          <a:xfrm>
            <a:off x="6853992" y="3158289"/>
            <a:ext cx="1597061" cy="663440"/>
            <a:chOff x="6796238" y="3158297"/>
            <a:chExt cx="1630319" cy="677257"/>
          </a:xfrm>
        </p:grpSpPr>
        <p:cxnSp>
          <p:nvCxnSpPr>
            <p:cNvPr id="7711" name="Google Shape;7711;p7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12" name="Google Shape;7712;p7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713" name="Google Shape;7713;p7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714" name="Google Shape;7714;p7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715" name="Google Shape;7715;p70"/>
            <p:cNvGrpSpPr/>
            <p:nvPr/>
          </p:nvGrpSpPr>
          <p:grpSpPr>
            <a:xfrm>
              <a:off x="6796238" y="3311904"/>
              <a:ext cx="1630319" cy="377697"/>
              <a:chOff x="6796238" y="3311904"/>
              <a:chExt cx="1630319" cy="377697"/>
            </a:xfrm>
          </p:grpSpPr>
          <p:sp>
            <p:nvSpPr>
              <p:cNvPr id="7716" name="Google Shape;7716;p7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9" name="Google Shape;7719;p70"/>
          <p:cNvGrpSpPr/>
          <p:nvPr/>
        </p:nvGrpSpPr>
        <p:grpSpPr>
          <a:xfrm>
            <a:off x="5375130" y="1179681"/>
            <a:ext cx="1368606" cy="1593805"/>
            <a:chOff x="1839112" y="2209163"/>
            <a:chExt cx="1918159" cy="2233784"/>
          </a:xfrm>
        </p:grpSpPr>
        <p:sp>
          <p:nvSpPr>
            <p:cNvPr id="7720" name="Google Shape;7720;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23" name="Google Shape;7723;p70"/>
            <p:cNvCxnSpPr>
              <a:stCxn id="7720" idx="6"/>
              <a:endCxn id="7721" idx="2"/>
            </p:cNvCxnSpPr>
            <p:nvPr/>
          </p:nvCxnSpPr>
          <p:spPr>
            <a:xfrm>
              <a:off x="2414212" y="2496713"/>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24" name="Google Shape;7724;p70"/>
            <p:cNvCxnSpPr>
              <a:stCxn id="7721" idx="4"/>
              <a:endCxn id="772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726" name="Google Shape;7726;p70"/>
            <p:cNvCxnSpPr>
              <a:stCxn id="7725" idx="6"/>
              <a:endCxn id="7722" idx="2"/>
            </p:cNvCxnSpPr>
            <p:nvPr/>
          </p:nvCxnSpPr>
          <p:spPr>
            <a:xfrm>
              <a:off x="2414212" y="3328316"/>
              <a:ext cx="767700" cy="9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727" name="Google Shape;7727;p70"/>
            <p:cNvCxnSpPr>
              <a:stCxn id="7722" idx="4"/>
              <a:endCxn id="772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725" name="Google Shape;7725;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30" name="Google Shape;7730;p70"/>
            <p:cNvCxnSpPr>
              <a:endCxn id="772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731" name="Google Shape;7731;p70"/>
          <p:cNvGrpSpPr/>
          <p:nvPr/>
        </p:nvGrpSpPr>
        <p:grpSpPr>
          <a:xfrm>
            <a:off x="3507503" y="1185917"/>
            <a:ext cx="1637968" cy="154942"/>
            <a:chOff x="238125" y="2506075"/>
            <a:chExt cx="7115411" cy="673075"/>
          </a:xfrm>
        </p:grpSpPr>
        <p:sp>
          <p:nvSpPr>
            <p:cNvPr id="7732" name="Google Shape;7732;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70"/>
          <p:cNvGrpSpPr/>
          <p:nvPr/>
        </p:nvGrpSpPr>
        <p:grpSpPr>
          <a:xfrm>
            <a:off x="746187" y="1507514"/>
            <a:ext cx="2476762" cy="91743"/>
            <a:chOff x="1464850" y="436376"/>
            <a:chExt cx="6001362" cy="222300"/>
          </a:xfrm>
        </p:grpSpPr>
        <p:sp>
          <p:nvSpPr>
            <p:cNvPr id="7738" name="Google Shape;7738;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43" name="Google Shape;7743;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44" name="Google Shape;7744;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45" name="Google Shape;7745;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46" name="Google Shape;7746;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747" name="Google Shape;7747;p70"/>
          <p:cNvGrpSpPr/>
          <p:nvPr/>
        </p:nvGrpSpPr>
        <p:grpSpPr>
          <a:xfrm>
            <a:off x="732455" y="2742980"/>
            <a:ext cx="1452710" cy="651923"/>
            <a:chOff x="803162" y="2667727"/>
            <a:chExt cx="1411906" cy="633611"/>
          </a:xfrm>
        </p:grpSpPr>
        <p:cxnSp>
          <p:nvCxnSpPr>
            <p:cNvPr id="7748" name="Google Shape;7748;p70"/>
            <p:cNvCxnSpPr>
              <a:stCxn id="7749" idx="2"/>
              <a:endCxn id="775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51" name="Google Shape;7751;p70"/>
            <p:cNvCxnSpPr>
              <a:stCxn id="7752" idx="0"/>
              <a:endCxn id="774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53" name="Google Shape;7753;p70"/>
            <p:cNvCxnSpPr>
              <a:stCxn id="7752" idx="2"/>
              <a:endCxn id="775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55" name="Google Shape;7755;p70"/>
            <p:cNvCxnSpPr>
              <a:stCxn id="7756" idx="0"/>
              <a:endCxn id="775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57" name="Google Shape;7757;p70"/>
            <p:cNvCxnSpPr>
              <a:stCxn id="7750" idx="2"/>
              <a:endCxn id="775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759" name="Google Shape;7759;p70"/>
            <p:cNvCxnSpPr>
              <a:stCxn id="7760" idx="0"/>
              <a:endCxn id="775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756" name="Google Shape;7756;p7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54" name="Google Shape;7754;p7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60" name="Google Shape;7760;p7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58" name="Google Shape;7758;p7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50" name="Google Shape;7750;p7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52" name="Google Shape;7752;p7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49" name="Google Shape;7749;p7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761" name="Google Shape;7761;p70"/>
          <p:cNvGrpSpPr/>
          <p:nvPr/>
        </p:nvGrpSpPr>
        <p:grpSpPr>
          <a:xfrm>
            <a:off x="732456" y="1178518"/>
            <a:ext cx="2518541" cy="209309"/>
            <a:chOff x="803163" y="1111966"/>
            <a:chExt cx="2447800" cy="203430"/>
          </a:xfrm>
        </p:grpSpPr>
        <p:grpSp>
          <p:nvGrpSpPr>
            <p:cNvPr id="7762" name="Google Shape;7762;p70"/>
            <p:cNvGrpSpPr/>
            <p:nvPr/>
          </p:nvGrpSpPr>
          <p:grpSpPr>
            <a:xfrm>
              <a:off x="1958180" y="1111966"/>
              <a:ext cx="588019" cy="121396"/>
              <a:chOff x="4808316" y="2800065"/>
              <a:chExt cx="1999386" cy="412910"/>
            </a:xfrm>
          </p:grpSpPr>
          <p:sp>
            <p:nvSpPr>
              <p:cNvPr id="7763" name="Google Shape;7763;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4" name="Google Shape;7764;p70"/>
              <p:cNvGrpSpPr/>
              <p:nvPr/>
            </p:nvGrpSpPr>
            <p:grpSpPr>
              <a:xfrm>
                <a:off x="4808316" y="2800065"/>
                <a:ext cx="92400" cy="411825"/>
                <a:chOff x="845575" y="2563700"/>
                <a:chExt cx="92400" cy="411825"/>
              </a:xfrm>
            </p:grpSpPr>
            <p:cxnSp>
              <p:nvCxnSpPr>
                <p:cNvPr id="7765" name="Google Shape;7765;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66" name="Google Shape;7766;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767" name="Google Shape;7767;p7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768" name="Google Shape;7768;p7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9" name="Google Shape;7769;p70"/>
            <p:cNvGrpSpPr/>
            <p:nvPr/>
          </p:nvGrpSpPr>
          <p:grpSpPr>
            <a:xfrm>
              <a:off x="803163" y="1111974"/>
              <a:ext cx="591158" cy="121545"/>
              <a:chOff x="803163" y="1111974"/>
              <a:chExt cx="591158" cy="121545"/>
            </a:xfrm>
          </p:grpSpPr>
          <p:grpSp>
            <p:nvGrpSpPr>
              <p:cNvPr id="7770" name="Google Shape;7770;p70"/>
              <p:cNvGrpSpPr/>
              <p:nvPr/>
            </p:nvGrpSpPr>
            <p:grpSpPr>
              <a:xfrm>
                <a:off x="803163" y="1111974"/>
                <a:ext cx="27175" cy="121077"/>
                <a:chOff x="845575" y="2563700"/>
                <a:chExt cx="92400" cy="411825"/>
              </a:xfrm>
            </p:grpSpPr>
            <p:cxnSp>
              <p:nvCxnSpPr>
                <p:cNvPr id="7771" name="Google Shape;7771;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72" name="Google Shape;7772;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3" name="Google Shape;7773;p7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70"/>
            <p:cNvGrpSpPr/>
            <p:nvPr/>
          </p:nvGrpSpPr>
          <p:grpSpPr>
            <a:xfrm>
              <a:off x="1381910" y="1194219"/>
              <a:ext cx="588341" cy="121177"/>
              <a:chOff x="1381910" y="1194219"/>
              <a:chExt cx="588341" cy="121177"/>
            </a:xfrm>
          </p:grpSpPr>
          <p:grpSp>
            <p:nvGrpSpPr>
              <p:cNvPr id="7775" name="Google Shape;7775;p70"/>
              <p:cNvGrpSpPr/>
              <p:nvPr/>
            </p:nvGrpSpPr>
            <p:grpSpPr>
              <a:xfrm rot="10800000">
                <a:off x="1381910" y="1194319"/>
                <a:ext cx="27175" cy="121077"/>
                <a:chOff x="2070100" y="2563700"/>
                <a:chExt cx="92400" cy="411825"/>
              </a:xfrm>
            </p:grpSpPr>
            <p:cxnSp>
              <p:nvCxnSpPr>
                <p:cNvPr id="7776" name="Google Shape;7776;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77" name="Google Shape;7777;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8" name="Google Shape;7778;p7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70"/>
            <p:cNvGrpSpPr/>
            <p:nvPr/>
          </p:nvGrpSpPr>
          <p:grpSpPr>
            <a:xfrm>
              <a:off x="2532079" y="1194219"/>
              <a:ext cx="704927" cy="121177"/>
              <a:chOff x="2532079" y="1194219"/>
              <a:chExt cx="704927" cy="121177"/>
            </a:xfrm>
          </p:grpSpPr>
          <p:grpSp>
            <p:nvGrpSpPr>
              <p:cNvPr id="7780" name="Google Shape;7780;p70"/>
              <p:cNvGrpSpPr/>
              <p:nvPr/>
            </p:nvGrpSpPr>
            <p:grpSpPr>
              <a:xfrm rot="10800000">
                <a:off x="2532079" y="1194319"/>
                <a:ext cx="27175" cy="121077"/>
                <a:chOff x="2070100" y="2563700"/>
                <a:chExt cx="92400" cy="411825"/>
              </a:xfrm>
            </p:grpSpPr>
            <p:cxnSp>
              <p:nvCxnSpPr>
                <p:cNvPr id="7781" name="Google Shape;7781;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82" name="Google Shape;7782;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3" name="Google Shape;7783;p7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4" name="Google Shape;7784;p70"/>
          <p:cNvGrpSpPr/>
          <p:nvPr/>
        </p:nvGrpSpPr>
        <p:grpSpPr>
          <a:xfrm>
            <a:off x="3525467" y="3875150"/>
            <a:ext cx="1567778" cy="491677"/>
            <a:chOff x="5194708" y="3484366"/>
            <a:chExt cx="3148148" cy="987304"/>
          </a:xfrm>
        </p:grpSpPr>
        <p:grpSp>
          <p:nvGrpSpPr>
            <p:cNvPr id="7785" name="Google Shape;7785;p70"/>
            <p:cNvGrpSpPr/>
            <p:nvPr/>
          </p:nvGrpSpPr>
          <p:grpSpPr>
            <a:xfrm>
              <a:off x="7531521" y="3484366"/>
              <a:ext cx="811335" cy="987304"/>
              <a:chOff x="3379425" y="1617275"/>
              <a:chExt cx="1090650" cy="1327200"/>
            </a:xfrm>
          </p:grpSpPr>
          <p:sp>
            <p:nvSpPr>
              <p:cNvPr id="7786" name="Google Shape;7786;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70"/>
            <p:cNvGrpSpPr/>
            <p:nvPr/>
          </p:nvGrpSpPr>
          <p:grpSpPr>
            <a:xfrm>
              <a:off x="6752546" y="3484366"/>
              <a:ext cx="811428" cy="987304"/>
              <a:chOff x="2332275" y="1617275"/>
              <a:chExt cx="1090775" cy="1327200"/>
            </a:xfrm>
          </p:grpSpPr>
          <p:sp>
            <p:nvSpPr>
              <p:cNvPr id="7790" name="Google Shape;7790;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70"/>
            <p:cNvGrpSpPr/>
            <p:nvPr/>
          </p:nvGrpSpPr>
          <p:grpSpPr>
            <a:xfrm>
              <a:off x="5973664" y="3484366"/>
              <a:ext cx="811335" cy="987304"/>
              <a:chOff x="1285250" y="1617275"/>
              <a:chExt cx="1090650" cy="1327200"/>
            </a:xfrm>
          </p:grpSpPr>
          <p:sp>
            <p:nvSpPr>
              <p:cNvPr id="7794" name="Google Shape;7794;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0"/>
            <p:cNvGrpSpPr/>
            <p:nvPr/>
          </p:nvGrpSpPr>
          <p:grpSpPr>
            <a:xfrm>
              <a:off x="5194708" y="3484366"/>
              <a:ext cx="811409" cy="987304"/>
              <a:chOff x="238125" y="1617275"/>
              <a:chExt cx="1090750" cy="1327200"/>
            </a:xfrm>
          </p:grpSpPr>
          <p:sp>
            <p:nvSpPr>
              <p:cNvPr id="7798" name="Google Shape;7798;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1" name="Google Shape;7801;p70"/>
          <p:cNvGrpSpPr/>
          <p:nvPr/>
        </p:nvGrpSpPr>
        <p:grpSpPr>
          <a:xfrm>
            <a:off x="3486076" y="3355561"/>
            <a:ext cx="1616964" cy="346256"/>
            <a:chOff x="1808063" y="4294338"/>
            <a:chExt cx="3370782" cy="721817"/>
          </a:xfrm>
        </p:grpSpPr>
        <p:sp>
          <p:nvSpPr>
            <p:cNvPr id="7802" name="Google Shape;7802;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70"/>
          <p:cNvGrpSpPr/>
          <p:nvPr/>
        </p:nvGrpSpPr>
        <p:grpSpPr>
          <a:xfrm>
            <a:off x="764288" y="3641590"/>
            <a:ext cx="1295882" cy="646587"/>
            <a:chOff x="834100" y="3642869"/>
            <a:chExt cx="1259483" cy="628426"/>
          </a:xfrm>
        </p:grpSpPr>
        <p:sp>
          <p:nvSpPr>
            <p:cNvPr id="7813" name="Google Shape;7813;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70"/>
            <p:cNvGrpSpPr/>
            <p:nvPr/>
          </p:nvGrpSpPr>
          <p:grpSpPr>
            <a:xfrm>
              <a:off x="1360364" y="3847835"/>
              <a:ext cx="208119" cy="224359"/>
              <a:chOff x="1360769" y="3847100"/>
              <a:chExt cx="208119" cy="224359"/>
            </a:xfrm>
          </p:grpSpPr>
          <p:sp>
            <p:nvSpPr>
              <p:cNvPr id="7839" name="Google Shape;7839;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70"/>
          <p:cNvGrpSpPr/>
          <p:nvPr/>
        </p:nvGrpSpPr>
        <p:grpSpPr>
          <a:xfrm rot="5400000">
            <a:off x="5977401" y="3438087"/>
            <a:ext cx="164064" cy="1414916"/>
            <a:chOff x="4428249" y="1369375"/>
            <a:chExt cx="36905" cy="429569"/>
          </a:xfrm>
        </p:grpSpPr>
        <p:sp>
          <p:nvSpPr>
            <p:cNvPr id="7874" name="Google Shape;7874;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70"/>
          <p:cNvGrpSpPr/>
          <p:nvPr/>
        </p:nvGrpSpPr>
        <p:grpSpPr>
          <a:xfrm rot="10800000" flipH="1">
            <a:off x="5349830" y="3026630"/>
            <a:ext cx="1419207" cy="24808"/>
            <a:chOff x="219558" y="4738465"/>
            <a:chExt cx="5852400" cy="102300"/>
          </a:xfrm>
        </p:grpSpPr>
        <p:cxnSp>
          <p:nvCxnSpPr>
            <p:cNvPr id="7907" name="Google Shape;7907;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908" name="Google Shape;7908;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70"/>
          <p:cNvGrpSpPr/>
          <p:nvPr/>
        </p:nvGrpSpPr>
        <p:grpSpPr>
          <a:xfrm>
            <a:off x="5361148" y="3399694"/>
            <a:ext cx="1396570" cy="385016"/>
            <a:chOff x="5286284" y="2966544"/>
            <a:chExt cx="1396570" cy="385016"/>
          </a:xfrm>
        </p:grpSpPr>
        <p:cxnSp>
          <p:nvCxnSpPr>
            <p:cNvPr id="7914" name="Google Shape;7914;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915" name="Google Shape;7915;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916" name="Google Shape;7916;p70"/>
            <p:cNvGrpSpPr/>
            <p:nvPr/>
          </p:nvGrpSpPr>
          <p:grpSpPr>
            <a:xfrm>
              <a:off x="5287688" y="3173364"/>
              <a:ext cx="1395166" cy="74100"/>
              <a:chOff x="5287688" y="3173364"/>
              <a:chExt cx="1395166" cy="74100"/>
            </a:xfrm>
          </p:grpSpPr>
          <p:cxnSp>
            <p:nvCxnSpPr>
              <p:cNvPr id="7917" name="Google Shape;7917;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918" name="Google Shape;7918;p7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919" name="Google Shape;7919;p7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20" name="Google Shape;7920;p7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21" name="Google Shape;7921;p7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22" name="Google Shape;7922;p7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23" name="Google Shape;7923;p7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924" name="Google Shape;7924;p7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925" name="Google Shape;7925;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926" name="Google Shape;7926;p70"/>
          <p:cNvGrpSpPr/>
          <p:nvPr/>
        </p:nvGrpSpPr>
        <p:grpSpPr>
          <a:xfrm>
            <a:off x="2047214" y="1818470"/>
            <a:ext cx="1182276" cy="662027"/>
            <a:chOff x="2029517" y="1732295"/>
            <a:chExt cx="1149068" cy="643432"/>
          </a:xfrm>
        </p:grpSpPr>
        <p:grpSp>
          <p:nvGrpSpPr>
            <p:cNvPr id="7927" name="Google Shape;7927;p70"/>
            <p:cNvGrpSpPr/>
            <p:nvPr/>
          </p:nvGrpSpPr>
          <p:grpSpPr>
            <a:xfrm>
              <a:off x="2708660" y="1746937"/>
              <a:ext cx="455427" cy="244429"/>
              <a:chOff x="2700693" y="1746937"/>
              <a:chExt cx="455427" cy="244429"/>
            </a:xfrm>
          </p:grpSpPr>
          <p:grpSp>
            <p:nvGrpSpPr>
              <p:cNvPr id="7928" name="Google Shape;7928;p70"/>
              <p:cNvGrpSpPr/>
              <p:nvPr/>
            </p:nvGrpSpPr>
            <p:grpSpPr>
              <a:xfrm>
                <a:off x="2905682" y="1782817"/>
                <a:ext cx="250438" cy="208549"/>
                <a:chOff x="2905682" y="1782817"/>
                <a:chExt cx="250438" cy="208549"/>
              </a:xfrm>
            </p:grpSpPr>
            <p:cxnSp>
              <p:nvCxnSpPr>
                <p:cNvPr id="7929" name="Google Shape;7929;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30" name="Google Shape;7930;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0"/>
              <p:cNvGrpSpPr/>
              <p:nvPr/>
            </p:nvGrpSpPr>
            <p:grpSpPr>
              <a:xfrm>
                <a:off x="2700693" y="1746937"/>
                <a:ext cx="449967" cy="72374"/>
                <a:chOff x="2700693" y="1746937"/>
                <a:chExt cx="449967" cy="72374"/>
              </a:xfrm>
            </p:grpSpPr>
            <p:cxnSp>
              <p:nvCxnSpPr>
                <p:cNvPr id="7932" name="Google Shape;7932;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33" name="Google Shape;7933;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4" name="Google Shape;7934;p70"/>
            <p:cNvGrpSpPr/>
            <p:nvPr/>
          </p:nvGrpSpPr>
          <p:grpSpPr>
            <a:xfrm>
              <a:off x="2029517" y="1732295"/>
              <a:ext cx="1149068" cy="643432"/>
              <a:chOff x="2029517" y="1732295"/>
              <a:chExt cx="1149068" cy="643432"/>
            </a:xfrm>
          </p:grpSpPr>
          <p:grpSp>
            <p:nvGrpSpPr>
              <p:cNvPr id="7935" name="Google Shape;7935;p70"/>
              <p:cNvGrpSpPr/>
              <p:nvPr/>
            </p:nvGrpSpPr>
            <p:grpSpPr>
              <a:xfrm>
                <a:off x="2703618" y="2103152"/>
                <a:ext cx="474966" cy="260017"/>
                <a:chOff x="2703618" y="2103152"/>
                <a:chExt cx="474966" cy="260017"/>
              </a:xfrm>
            </p:grpSpPr>
            <p:grpSp>
              <p:nvGrpSpPr>
                <p:cNvPr id="7936" name="Google Shape;7936;p70"/>
                <p:cNvGrpSpPr/>
                <p:nvPr/>
              </p:nvGrpSpPr>
              <p:grpSpPr>
                <a:xfrm>
                  <a:off x="2703618" y="2290640"/>
                  <a:ext cx="450291" cy="72529"/>
                  <a:chOff x="2703618" y="2290640"/>
                  <a:chExt cx="450291" cy="72529"/>
                </a:xfrm>
              </p:grpSpPr>
              <p:cxnSp>
                <p:nvCxnSpPr>
                  <p:cNvPr id="7937" name="Google Shape;7937;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38" name="Google Shape;7938;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0"/>
                <p:cNvGrpSpPr/>
                <p:nvPr/>
              </p:nvGrpSpPr>
              <p:grpSpPr>
                <a:xfrm>
                  <a:off x="2908607" y="2103152"/>
                  <a:ext cx="269977" cy="223538"/>
                  <a:chOff x="2908607" y="2103152"/>
                  <a:chExt cx="269977" cy="223538"/>
                </a:xfrm>
              </p:grpSpPr>
              <p:cxnSp>
                <p:nvCxnSpPr>
                  <p:cNvPr id="7940" name="Google Shape;7940;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941" name="Google Shape;7941;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2" name="Google Shape;7942;p70"/>
              <p:cNvGrpSpPr/>
              <p:nvPr/>
            </p:nvGrpSpPr>
            <p:grpSpPr>
              <a:xfrm>
                <a:off x="2029517" y="1732295"/>
                <a:ext cx="685827" cy="643432"/>
                <a:chOff x="2029517" y="1732295"/>
                <a:chExt cx="685827" cy="643432"/>
              </a:xfrm>
            </p:grpSpPr>
            <p:sp>
              <p:nvSpPr>
                <p:cNvPr id="7943" name="Google Shape;7943;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4" name="Google Shape;7944;p70"/>
                <p:cNvGrpSpPr/>
                <p:nvPr/>
              </p:nvGrpSpPr>
              <p:grpSpPr>
                <a:xfrm>
                  <a:off x="2158948" y="1732295"/>
                  <a:ext cx="556396" cy="333108"/>
                  <a:chOff x="2158948" y="1732295"/>
                  <a:chExt cx="556396" cy="333108"/>
                </a:xfrm>
              </p:grpSpPr>
              <p:cxnSp>
                <p:nvCxnSpPr>
                  <p:cNvPr id="7945" name="Google Shape;7945;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46" name="Google Shape;7946;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0"/>
                <p:cNvGrpSpPr/>
                <p:nvPr/>
              </p:nvGrpSpPr>
              <p:grpSpPr>
                <a:xfrm>
                  <a:off x="2159908" y="2065057"/>
                  <a:ext cx="550884" cy="310670"/>
                  <a:chOff x="2159908" y="2065057"/>
                  <a:chExt cx="550884" cy="310670"/>
                </a:xfrm>
              </p:grpSpPr>
              <p:cxnSp>
                <p:nvCxnSpPr>
                  <p:cNvPr id="7948" name="Google Shape;7948;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49" name="Google Shape;7949;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950" name="Google Shape;7950;p70"/>
          <p:cNvGrpSpPr/>
          <p:nvPr/>
        </p:nvGrpSpPr>
        <p:grpSpPr>
          <a:xfrm>
            <a:off x="732462" y="1766083"/>
            <a:ext cx="962651" cy="810058"/>
            <a:chOff x="844912" y="1681380"/>
            <a:chExt cx="935611" cy="787305"/>
          </a:xfrm>
        </p:grpSpPr>
        <p:grpSp>
          <p:nvGrpSpPr>
            <p:cNvPr id="7951" name="Google Shape;7951;p70"/>
            <p:cNvGrpSpPr/>
            <p:nvPr/>
          </p:nvGrpSpPr>
          <p:grpSpPr>
            <a:xfrm>
              <a:off x="844912" y="1819635"/>
              <a:ext cx="329836" cy="510016"/>
              <a:chOff x="844912" y="1819635"/>
              <a:chExt cx="329836" cy="510016"/>
            </a:xfrm>
          </p:grpSpPr>
          <p:sp>
            <p:nvSpPr>
              <p:cNvPr id="7952" name="Google Shape;7952;p7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70"/>
            <p:cNvGrpSpPr/>
            <p:nvPr/>
          </p:nvGrpSpPr>
          <p:grpSpPr>
            <a:xfrm>
              <a:off x="1284601" y="2158168"/>
              <a:ext cx="495923" cy="310517"/>
              <a:chOff x="1284601" y="2158168"/>
              <a:chExt cx="495923" cy="310517"/>
            </a:xfrm>
          </p:grpSpPr>
          <p:sp>
            <p:nvSpPr>
              <p:cNvPr id="7959" name="Google Shape;7959;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0" name="Google Shape;7960;p70"/>
              <p:cNvGrpSpPr/>
              <p:nvPr/>
            </p:nvGrpSpPr>
            <p:grpSpPr>
              <a:xfrm>
                <a:off x="1507666" y="2158168"/>
                <a:ext cx="272858" cy="310517"/>
                <a:chOff x="1507666" y="2158168"/>
                <a:chExt cx="272858" cy="310517"/>
              </a:xfrm>
            </p:grpSpPr>
            <p:grpSp>
              <p:nvGrpSpPr>
                <p:cNvPr id="7961" name="Google Shape;7961;p70"/>
                <p:cNvGrpSpPr/>
                <p:nvPr/>
              </p:nvGrpSpPr>
              <p:grpSpPr>
                <a:xfrm>
                  <a:off x="1507666" y="2176104"/>
                  <a:ext cx="166395" cy="273149"/>
                  <a:chOff x="1507666" y="2176104"/>
                  <a:chExt cx="166395" cy="273149"/>
                </a:xfrm>
              </p:grpSpPr>
              <p:sp>
                <p:nvSpPr>
                  <p:cNvPr id="7962" name="Google Shape;7962;p7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9" name="Google Shape;7969;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1" name="Google Shape;7971;p70"/>
            <p:cNvGrpSpPr/>
            <p:nvPr/>
          </p:nvGrpSpPr>
          <p:grpSpPr>
            <a:xfrm>
              <a:off x="1284601" y="1681380"/>
              <a:ext cx="495923" cy="310517"/>
              <a:chOff x="1284601" y="1681380"/>
              <a:chExt cx="495923" cy="310517"/>
            </a:xfrm>
          </p:grpSpPr>
          <p:sp>
            <p:nvSpPr>
              <p:cNvPr id="7972" name="Google Shape;7972;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3" name="Google Shape;7973;p70"/>
              <p:cNvGrpSpPr/>
              <p:nvPr/>
            </p:nvGrpSpPr>
            <p:grpSpPr>
              <a:xfrm>
                <a:off x="1507666" y="1681380"/>
                <a:ext cx="272858" cy="310517"/>
                <a:chOff x="1507666" y="1681380"/>
                <a:chExt cx="272858" cy="310517"/>
              </a:xfrm>
            </p:grpSpPr>
            <p:grpSp>
              <p:nvGrpSpPr>
                <p:cNvPr id="7974" name="Google Shape;7974;p70"/>
                <p:cNvGrpSpPr/>
                <p:nvPr/>
              </p:nvGrpSpPr>
              <p:grpSpPr>
                <a:xfrm>
                  <a:off x="1507666" y="1700120"/>
                  <a:ext cx="166395" cy="272984"/>
                  <a:chOff x="1507666" y="1700120"/>
                  <a:chExt cx="166395" cy="272984"/>
                </a:xfrm>
              </p:grpSpPr>
              <p:sp>
                <p:nvSpPr>
                  <p:cNvPr id="7975" name="Google Shape;7975;p7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2" name="Google Shape;7982;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84" name="Google Shape;7984;p70"/>
          <p:cNvGrpSpPr/>
          <p:nvPr/>
        </p:nvGrpSpPr>
        <p:grpSpPr>
          <a:xfrm>
            <a:off x="6841403" y="2533512"/>
            <a:ext cx="1622269" cy="552443"/>
            <a:chOff x="6894650" y="2574740"/>
            <a:chExt cx="1445100" cy="492111"/>
          </a:xfrm>
        </p:grpSpPr>
        <p:sp>
          <p:nvSpPr>
            <p:cNvPr id="7985" name="Google Shape;7985;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0" name="Google Shape;7990;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91" name="Google Shape;7991;p70"/>
          <p:cNvGrpSpPr/>
          <p:nvPr/>
        </p:nvGrpSpPr>
        <p:grpSpPr>
          <a:xfrm>
            <a:off x="6860946" y="3907768"/>
            <a:ext cx="1583206" cy="475705"/>
            <a:chOff x="6953919" y="3907920"/>
            <a:chExt cx="1377300" cy="475705"/>
          </a:xfrm>
        </p:grpSpPr>
        <p:cxnSp>
          <p:nvCxnSpPr>
            <p:cNvPr id="7992" name="Google Shape;7992;p7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93" name="Google Shape;7993;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94" name="Google Shape;7994;p7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95" name="Google Shape;7995;p7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996" name="Google Shape;7996;p7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997" name="Google Shape;7997;p70"/>
          <p:cNvGrpSpPr/>
          <p:nvPr/>
        </p:nvGrpSpPr>
        <p:grpSpPr>
          <a:xfrm>
            <a:off x="2364534" y="2668913"/>
            <a:ext cx="836286" cy="824529"/>
            <a:chOff x="2389399" y="2595741"/>
            <a:chExt cx="812796" cy="801369"/>
          </a:xfrm>
        </p:grpSpPr>
        <p:grpSp>
          <p:nvGrpSpPr>
            <p:cNvPr id="7998" name="Google Shape;7998;p70"/>
            <p:cNvGrpSpPr/>
            <p:nvPr/>
          </p:nvGrpSpPr>
          <p:grpSpPr>
            <a:xfrm>
              <a:off x="2492145" y="2881565"/>
              <a:ext cx="607300" cy="229751"/>
              <a:chOff x="2492145" y="2881565"/>
              <a:chExt cx="607300" cy="229751"/>
            </a:xfrm>
          </p:grpSpPr>
          <p:sp>
            <p:nvSpPr>
              <p:cNvPr id="7999" name="Google Shape;7999;p7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70"/>
            <p:cNvGrpSpPr/>
            <p:nvPr/>
          </p:nvGrpSpPr>
          <p:grpSpPr>
            <a:xfrm>
              <a:off x="2389399" y="2595741"/>
              <a:ext cx="812796" cy="296825"/>
              <a:chOff x="2389399" y="2595741"/>
              <a:chExt cx="812796" cy="296825"/>
            </a:xfrm>
          </p:grpSpPr>
          <p:grpSp>
            <p:nvGrpSpPr>
              <p:cNvPr id="8003" name="Google Shape;8003;p70"/>
              <p:cNvGrpSpPr/>
              <p:nvPr/>
            </p:nvGrpSpPr>
            <p:grpSpPr>
              <a:xfrm>
                <a:off x="2389399" y="2595741"/>
                <a:ext cx="363638" cy="296825"/>
                <a:chOff x="2389399" y="2595741"/>
                <a:chExt cx="363638" cy="296825"/>
              </a:xfrm>
            </p:grpSpPr>
            <p:grpSp>
              <p:nvGrpSpPr>
                <p:cNvPr id="8004" name="Google Shape;8004;p70"/>
                <p:cNvGrpSpPr/>
                <p:nvPr/>
              </p:nvGrpSpPr>
              <p:grpSpPr>
                <a:xfrm>
                  <a:off x="2493852" y="2794333"/>
                  <a:ext cx="259185" cy="98232"/>
                  <a:chOff x="2493852" y="2794333"/>
                  <a:chExt cx="259185" cy="98232"/>
                </a:xfrm>
              </p:grpSpPr>
              <p:sp>
                <p:nvSpPr>
                  <p:cNvPr id="8005" name="Google Shape;8005;p7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0"/>
                <p:cNvGrpSpPr/>
                <p:nvPr/>
              </p:nvGrpSpPr>
              <p:grpSpPr>
                <a:xfrm>
                  <a:off x="2389399" y="2595741"/>
                  <a:ext cx="224343" cy="182054"/>
                  <a:chOff x="2389399" y="2595741"/>
                  <a:chExt cx="224343" cy="182054"/>
                </a:xfrm>
              </p:grpSpPr>
              <p:sp>
                <p:nvSpPr>
                  <p:cNvPr id="8009" name="Google Shape;8009;p7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1" name="Google Shape;8011;p70"/>
              <p:cNvGrpSpPr/>
              <p:nvPr/>
            </p:nvGrpSpPr>
            <p:grpSpPr>
              <a:xfrm>
                <a:off x="2683630" y="2595741"/>
                <a:ext cx="224334" cy="296825"/>
                <a:chOff x="2683630" y="2595741"/>
                <a:chExt cx="224334" cy="296825"/>
              </a:xfrm>
            </p:grpSpPr>
            <p:grpSp>
              <p:nvGrpSpPr>
                <p:cNvPr id="8012" name="Google Shape;8012;p70"/>
                <p:cNvGrpSpPr/>
                <p:nvPr/>
              </p:nvGrpSpPr>
              <p:grpSpPr>
                <a:xfrm>
                  <a:off x="2788083" y="2794333"/>
                  <a:ext cx="15356" cy="98232"/>
                  <a:chOff x="2788083" y="2794333"/>
                  <a:chExt cx="15356" cy="98232"/>
                </a:xfrm>
              </p:grpSpPr>
              <p:sp>
                <p:nvSpPr>
                  <p:cNvPr id="8013" name="Google Shape;8013;p7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6" name="Google Shape;8016;p70"/>
                <p:cNvGrpSpPr/>
                <p:nvPr/>
              </p:nvGrpSpPr>
              <p:grpSpPr>
                <a:xfrm>
                  <a:off x="2683630" y="2595741"/>
                  <a:ext cx="224334" cy="182054"/>
                  <a:chOff x="2683630" y="2595741"/>
                  <a:chExt cx="224334" cy="182054"/>
                </a:xfrm>
              </p:grpSpPr>
              <p:sp>
                <p:nvSpPr>
                  <p:cNvPr id="8017" name="Google Shape;8017;p7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9" name="Google Shape;8019;p70"/>
              <p:cNvGrpSpPr/>
              <p:nvPr/>
            </p:nvGrpSpPr>
            <p:grpSpPr>
              <a:xfrm>
                <a:off x="2838475" y="2595741"/>
                <a:ext cx="363719" cy="296825"/>
                <a:chOff x="2838475" y="2595741"/>
                <a:chExt cx="363719" cy="296825"/>
              </a:xfrm>
            </p:grpSpPr>
            <p:grpSp>
              <p:nvGrpSpPr>
                <p:cNvPr id="8020" name="Google Shape;8020;p70"/>
                <p:cNvGrpSpPr/>
                <p:nvPr/>
              </p:nvGrpSpPr>
              <p:grpSpPr>
                <a:xfrm>
                  <a:off x="2838475" y="2794333"/>
                  <a:ext cx="259185" cy="98232"/>
                  <a:chOff x="2838475" y="2794333"/>
                  <a:chExt cx="259185" cy="98232"/>
                </a:xfrm>
              </p:grpSpPr>
              <p:sp>
                <p:nvSpPr>
                  <p:cNvPr id="8021" name="Google Shape;8021;p7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0"/>
                <p:cNvGrpSpPr/>
                <p:nvPr/>
              </p:nvGrpSpPr>
              <p:grpSpPr>
                <a:xfrm>
                  <a:off x="2977852" y="2595741"/>
                  <a:ext cx="224343" cy="182054"/>
                  <a:chOff x="2977852" y="2595741"/>
                  <a:chExt cx="224343" cy="182054"/>
                </a:xfrm>
              </p:grpSpPr>
              <p:sp>
                <p:nvSpPr>
                  <p:cNvPr id="8025" name="Google Shape;8025;p7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27" name="Google Shape;8027;p70"/>
            <p:cNvGrpSpPr/>
            <p:nvPr/>
          </p:nvGrpSpPr>
          <p:grpSpPr>
            <a:xfrm>
              <a:off x="2389399" y="3100241"/>
              <a:ext cx="812796" cy="296869"/>
              <a:chOff x="2389399" y="3100241"/>
              <a:chExt cx="812796" cy="296869"/>
            </a:xfrm>
          </p:grpSpPr>
          <p:grpSp>
            <p:nvGrpSpPr>
              <p:cNvPr id="8028" name="Google Shape;8028;p70"/>
              <p:cNvGrpSpPr/>
              <p:nvPr/>
            </p:nvGrpSpPr>
            <p:grpSpPr>
              <a:xfrm>
                <a:off x="2683630" y="3100241"/>
                <a:ext cx="224334" cy="296869"/>
                <a:chOff x="2683630" y="3100241"/>
                <a:chExt cx="224334" cy="296869"/>
              </a:xfrm>
            </p:grpSpPr>
            <p:grpSp>
              <p:nvGrpSpPr>
                <p:cNvPr id="8029" name="Google Shape;8029;p70"/>
                <p:cNvGrpSpPr/>
                <p:nvPr/>
              </p:nvGrpSpPr>
              <p:grpSpPr>
                <a:xfrm>
                  <a:off x="2788083" y="3100241"/>
                  <a:ext cx="15356" cy="98237"/>
                  <a:chOff x="2788083" y="3100241"/>
                  <a:chExt cx="15356" cy="98237"/>
                </a:xfrm>
              </p:grpSpPr>
              <p:sp>
                <p:nvSpPr>
                  <p:cNvPr id="8030" name="Google Shape;8030;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70"/>
                <p:cNvGrpSpPr/>
                <p:nvPr/>
              </p:nvGrpSpPr>
              <p:grpSpPr>
                <a:xfrm>
                  <a:off x="2683630" y="3215065"/>
                  <a:ext cx="224334" cy="182045"/>
                  <a:chOff x="2683630" y="3215065"/>
                  <a:chExt cx="224334" cy="182045"/>
                </a:xfrm>
              </p:grpSpPr>
              <p:sp>
                <p:nvSpPr>
                  <p:cNvPr id="8034" name="Google Shape;8034;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6" name="Google Shape;8036;p70"/>
              <p:cNvGrpSpPr/>
              <p:nvPr/>
            </p:nvGrpSpPr>
            <p:grpSpPr>
              <a:xfrm>
                <a:off x="2389399" y="3100241"/>
                <a:ext cx="363638" cy="296869"/>
                <a:chOff x="2389399" y="3100241"/>
                <a:chExt cx="363638" cy="296869"/>
              </a:xfrm>
            </p:grpSpPr>
            <p:grpSp>
              <p:nvGrpSpPr>
                <p:cNvPr id="8037" name="Google Shape;8037;p70"/>
                <p:cNvGrpSpPr/>
                <p:nvPr/>
              </p:nvGrpSpPr>
              <p:grpSpPr>
                <a:xfrm>
                  <a:off x="2493852" y="3100241"/>
                  <a:ext cx="259185" cy="98237"/>
                  <a:chOff x="2493852" y="3100241"/>
                  <a:chExt cx="259185" cy="98237"/>
                </a:xfrm>
              </p:grpSpPr>
              <p:sp>
                <p:nvSpPr>
                  <p:cNvPr id="8038" name="Google Shape;8038;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0"/>
                <p:cNvGrpSpPr/>
                <p:nvPr/>
              </p:nvGrpSpPr>
              <p:grpSpPr>
                <a:xfrm>
                  <a:off x="2389399" y="3215065"/>
                  <a:ext cx="224343" cy="182045"/>
                  <a:chOff x="2389399" y="3215065"/>
                  <a:chExt cx="224343" cy="182045"/>
                </a:xfrm>
              </p:grpSpPr>
              <p:sp>
                <p:nvSpPr>
                  <p:cNvPr id="8042" name="Google Shape;8042;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4" name="Google Shape;8044;p70"/>
              <p:cNvGrpSpPr/>
              <p:nvPr/>
            </p:nvGrpSpPr>
            <p:grpSpPr>
              <a:xfrm>
                <a:off x="2838475" y="3100241"/>
                <a:ext cx="363719" cy="296869"/>
                <a:chOff x="2838475" y="3100241"/>
                <a:chExt cx="363719" cy="296869"/>
              </a:xfrm>
            </p:grpSpPr>
            <p:grpSp>
              <p:nvGrpSpPr>
                <p:cNvPr id="8045" name="Google Shape;8045;p70"/>
                <p:cNvGrpSpPr/>
                <p:nvPr/>
              </p:nvGrpSpPr>
              <p:grpSpPr>
                <a:xfrm>
                  <a:off x="2838475" y="3100241"/>
                  <a:ext cx="259185" cy="98237"/>
                  <a:chOff x="2838475" y="3100241"/>
                  <a:chExt cx="259185" cy="98237"/>
                </a:xfrm>
              </p:grpSpPr>
              <p:sp>
                <p:nvSpPr>
                  <p:cNvPr id="8046" name="Google Shape;8046;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70"/>
                <p:cNvGrpSpPr/>
                <p:nvPr/>
              </p:nvGrpSpPr>
              <p:grpSpPr>
                <a:xfrm>
                  <a:off x="2977852" y="3215065"/>
                  <a:ext cx="224343" cy="182045"/>
                  <a:chOff x="2977852" y="3215065"/>
                  <a:chExt cx="224343" cy="182045"/>
                </a:xfrm>
              </p:grpSpPr>
              <p:sp>
                <p:nvSpPr>
                  <p:cNvPr id="8050" name="Google Shape;8050;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5"/>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201" name="Google Shape;201;p35"/>
          <p:cNvSpPr txBox="1">
            <a:spLocks noGrp="1"/>
          </p:cNvSpPr>
          <p:nvPr>
            <p:ph type="ctrTitle" idx="2"/>
          </p:nvPr>
        </p:nvSpPr>
        <p:spPr>
          <a:xfrm>
            <a:off x="577800" y="2743975"/>
            <a:ext cx="1847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Collection</a:t>
            </a:r>
            <a:endParaRPr/>
          </a:p>
        </p:txBody>
      </p:sp>
      <p:sp>
        <p:nvSpPr>
          <p:cNvPr id="202" name="Google Shape;202;p35"/>
          <p:cNvSpPr txBox="1">
            <a:spLocks noGrp="1"/>
          </p:cNvSpPr>
          <p:nvPr>
            <p:ph type="subTitle" idx="1"/>
          </p:nvPr>
        </p:nvSpPr>
        <p:spPr>
          <a:xfrm>
            <a:off x="577800" y="3367275"/>
            <a:ext cx="1847100" cy="164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300" dirty="0"/>
              <a:t>3.5M car accidents</a:t>
            </a:r>
            <a:endParaRPr sz="1300" dirty="0"/>
          </a:p>
          <a:p>
            <a:pPr marL="0" lvl="0" indent="0" algn="ctr" rtl="0">
              <a:spcBef>
                <a:spcPts val="0"/>
              </a:spcBef>
              <a:spcAft>
                <a:spcPts val="0"/>
              </a:spcAft>
              <a:buNone/>
            </a:pPr>
            <a:r>
              <a:rPr lang="en" sz="1300" dirty="0"/>
              <a:t>+ </a:t>
            </a:r>
            <a:endParaRPr sz="1300" dirty="0"/>
          </a:p>
          <a:p>
            <a:pPr marL="0" lvl="0" indent="0" algn="ctr" rtl="0">
              <a:spcBef>
                <a:spcPts val="0"/>
              </a:spcBef>
              <a:spcAft>
                <a:spcPts val="0"/>
              </a:spcAft>
              <a:buNone/>
            </a:pPr>
            <a:r>
              <a:rPr lang="en" sz="1300" dirty="0"/>
              <a:t>Stay-At-Home dates by state</a:t>
            </a:r>
          </a:p>
          <a:p>
            <a:pPr marL="0" lvl="0" indent="0" algn="ctr" rtl="0">
              <a:spcBef>
                <a:spcPts val="0"/>
              </a:spcBef>
              <a:spcAft>
                <a:spcPts val="0"/>
              </a:spcAft>
              <a:buNone/>
            </a:pPr>
            <a:endParaRPr lang="en-US" sz="1300" dirty="0"/>
          </a:p>
          <a:p>
            <a:pPr marL="0" lvl="0" indent="0" algn="ctr" rtl="0">
              <a:spcBef>
                <a:spcPts val="0"/>
              </a:spcBef>
              <a:spcAft>
                <a:spcPts val="0"/>
              </a:spcAft>
              <a:buNone/>
            </a:pPr>
            <a:r>
              <a:rPr lang="en-US" sz="1300" dirty="0"/>
              <a:t>27 features for consideration</a:t>
            </a:r>
          </a:p>
        </p:txBody>
      </p:sp>
      <p:sp>
        <p:nvSpPr>
          <p:cNvPr id="203" name="Google Shape;203;p35"/>
          <p:cNvSpPr/>
          <p:nvPr/>
        </p:nvSpPr>
        <p:spPr>
          <a:xfrm>
            <a:off x="1148100" y="1309899"/>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 name="Google Shape;204;p35"/>
          <p:cNvCxnSpPr>
            <a:stCxn id="203" idx="4"/>
          </p:cNvCxnSpPr>
          <p:nvPr/>
        </p:nvCxnSpPr>
        <p:spPr>
          <a:xfrm>
            <a:off x="1501350" y="2016399"/>
            <a:ext cx="0" cy="478500"/>
          </a:xfrm>
          <a:prstGeom prst="straightConnector1">
            <a:avLst/>
          </a:prstGeom>
          <a:noFill/>
          <a:ln w="9525" cap="flat" cmpd="sng">
            <a:solidFill>
              <a:schemeClr val="accent1"/>
            </a:solidFill>
            <a:prstDash val="solid"/>
            <a:round/>
            <a:headEnd type="none" w="med" len="med"/>
            <a:tailEnd type="none" w="med" len="med"/>
          </a:ln>
        </p:spPr>
      </p:cxnSp>
      <p:sp>
        <p:nvSpPr>
          <p:cNvPr id="208" name="Google Shape;208;p35"/>
          <p:cNvSpPr txBox="1">
            <a:spLocks noGrp="1"/>
          </p:cNvSpPr>
          <p:nvPr>
            <p:ph type="ctrTitle" idx="2"/>
          </p:nvPr>
        </p:nvSpPr>
        <p:spPr>
          <a:xfrm>
            <a:off x="2635200" y="2743975"/>
            <a:ext cx="19029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Cleaning &amp; EDA</a:t>
            </a:r>
            <a:endParaRPr/>
          </a:p>
        </p:txBody>
      </p:sp>
      <p:sp>
        <p:nvSpPr>
          <p:cNvPr id="209" name="Google Shape;209;p35"/>
          <p:cNvSpPr txBox="1">
            <a:spLocks noGrp="1"/>
          </p:cNvSpPr>
          <p:nvPr>
            <p:ph type="subTitle" idx="1"/>
          </p:nvPr>
        </p:nvSpPr>
        <p:spPr>
          <a:xfrm>
            <a:off x="2635200" y="3367275"/>
            <a:ext cx="1847100" cy="164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300"/>
              <a:t>Addressing outliers &amp; null values</a:t>
            </a:r>
            <a:endParaRPr sz="1300"/>
          </a:p>
          <a:p>
            <a:pPr marL="0" lvl="0" indent="0" algn="ctr" rtl="0">
              <a:spcBef>
                <a:spcPts val="0"/>
              </a:spcBef>
              <a:spcAft>
                <a:spcPts val="0"/>
              </a:spcAft>
              <a:buNone/>
            </a:pPr>
            <a:endParaRPr sz="1300"/>
          </a:p>
          <a:p>
            <a:pPr marL="0" lvl="0" indent="0" algn="ctr" rtl="0">
              <a:spcBef>
                <a:spcPts val="0"/>
              </a:spcBef>
              <a:spcAft>
                <a:spcPts val="0"/>
              </a:spcAft>
              <a:buNone/>
            </a:pPr>
            <a:r>
              <a:rPr lang="en" sz="1300"/>
              <a:t>Bucketing categorical values</a:t>
            </a:r>
            <a:endParaRPr sz="1300"/>
          </a:p>
          <a:p>
            <a:pPr marL="0" lvl="0" indent="0" algn="ctr" rtl="0">
              <a:spcBef>
                <a:spcPts val="0"/>
              </a:spcBef>
              <a:spcAft>
                <a:spcPts val="0"/>
              </a:spcAft>
              <a:buNone/>
            </a:pPr>
            <a:endParaRPr sz="1300"/>
          </a:p>
          <a:p>
            <a:pPr marL="0" lvl="0" indent="0" algn="ctr" rtl="0">
              <a:spcBef>
                <a:spcPts val="0"/>
              </a:spcBef>
              <a:spcAft>
                <a:spcPts val="0"/>
              </a:spcAft>
              <a:buNone/>
            </a:pPr>
            <a:r>
              <a:rPr lang="en" sz="1300"/>
              <a:t>Adequate data size</a:t>
            </a:r>
            <a:endParaRPr sz="1300"/>
          </a:p>
        </p:txBody>
      </p:sp>
      <p:sp>
        <p:nvSpPr>
          <p:cNvPr id="210" name="Google Shape;210;p35"/>
          <p:cNvSpPr/>
          <p:nvPr/>
        </p:nvSpPr>
        <p:spPr>
          <a:xfrm>
            <a:off x="3205500" y="1309899"/>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35"/>
          <p:cNvCxnSpPr>
            <a:stCxn id="210" idx="4"/>
          </p:cNvCxnSpPr>
          <p:nvPr/>
        </p:nvCxnSpPr>
        <p:spPr>
          <a:xfrm>
            <a:off x="3558750" y="2016399"/>
            <a:ext cx="0" cy="478500"/>
          </a:xfrm>
          <a:prstGeom prst="straightConnector1">
            <a:avLst/>
          </a:prstGeom>
          <a:noFill/>
          <a:ln w="9525" cap="flat" cmpd="sng">
            <a:solidFill>
              <a:schemeClr val="accent1"/>
            </a:solidFill>
            <a:prstDash val="solid"/>
            <a:round/>
            <a:headEnd type="none" w="med" len="med"/>
            <a:tailEnd type="none" w="med" len="med"/>
          </a:ln>
        </p:spPr>
      </p:cxnSp>
      <p:sp>
        <p:nvSpPr>
          <p:cNvPr id="215" name="Google Shape;215;p35"/>
          <p:cNvSpPr txBox="1">
            <a:spLocks noGrp="1"/>
          </p:cNvSpPr>
          <p:nvPr>
            <p:ph type="ctrTitle" idx="2"/>
          </p:nvPr>
        </p:nvSpPr>
        <p:spPr>
          <a:xfrm>
            <a:off x="4692600" y="2743975"/>
            <a:ext cx="1847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Modeling</a:t>
            </a:r>
            <a:endParaRPr/>
          </a:p>
        </p:txBody>
      </p:sp>
      <p:sp>
        <p:nvSpPr>
          <p:cNvPr id="216" name="Google Shape;216;p35"/>
          <p:cNvSpPr txBox="1">
            <a:spLocks noGrp="1"/>
          </p:cNvSpPr>
          <p:nvPr>
            <p:ph type="subTitle" idx="1"/>
          </p:nvPr>
        </p:nvSpPr>
        <p:spPr>
          <a:xfrm>
            <a:off x="4692600" y="3367275"/>
            <a:ext cx="1847100" cy="164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300"/>
              <a:t>Imbalance-addressing methods</a:t>
            </a:r>
            <a:endParaRPr sz="1300"/>
          </a:p>
          <a:p>
            <a:pPr marL="0" lvl="0" indent="0" algn="ctr" rtl="0">
              <a:spcBef>
                <a:spcPts val="0"/>
              </a:spcBef>
              <a:spcAft>
                <a:spcPts val="0"/>
              </a:spcAft>
              <a:buNone/>
            </a:pPr>
            <a:endParaRPr sz="1300"/>
          </a:p>
          <a:p>
            <a:pPr marL="0" lvl="0" indent="0" algn="ctr" rtl="0">
              <a:spcBef>
                <a:spcPts val="0"/>
              </a:spcBef>
              <a:spcAft>
                <a:spcPts val="0"/>
              </a:spcAft>
              <a:buNone/>
            </a:pPr>
            <a:r>
              <a:rPr lang="en" sz="1300"/>
              <a:t>Models:</a:t>
            </a:r>
            <a:endParaRPr sz="1300"/>
          </a:p>
          <a:p>
            <a:pPr marL="0" lvl="0" indent="0" algn="ctr" rtl="0">
              <a:spcBef>
                <a:spcPts val="0"/>
              </a:spcBef>
              <a:spcAft>
                <a:spcPts val="0"/>
              </a:spcAft>
              <a:buNone/>
            </a:pPr>
            <a:endParaRPr sz="1300"/>
          </a:p>
        </p:txBody>
      </p:sp>
      <p:sp>
        <p:nvSpPr>
          <p:cNvPr id="217" name="Google Shape;217;p35"/>
          <p:cNvSpPr/>
          <p:nvPr/>
        </p:nvSpPr>
        <p:spPr>
          <a:xfrm>
            <a:off x="5262900" y="1309899"/>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8" name="Google Shape;218;p35"/>
          <p:cNvCxnSpPr>
            <a:stCxn id="217" idx="4"/>
          </p:cNvCxnSpPr>
          <p:nvPr/>
        </p:nvCxnSpPr>
        <p:spPr>
          <a:xfrm>
            <a:off x="5616150" y="2016399"/>
            <a:ext cx="0" cy="478500"/>
          </a:xfrm>
          <a:prstGeom prst="straightConnector1">
            <a:avLst/>
          </a:prstGeom>
          <a:noFill/>
          <a:ln w="9525" cap="flat" cmpd="sng">
            <a:solidFill>
              <a:schemeClr val="accent1"/>
            </a:solidFill>
            <a:prstDash val="solid"/>
            <a:round/>
            <a:headEnd type="none" w="med" len="med"/>
            <a:tailEnd type="none" w="med" len="med"/>
          </a:ln>
        </p:spPr>
      </p:cxnSp>
      <p:sp>
        <p:nvSpPr>
          <p:cNvPr id="222" name="Google Shape;222;p35"/>
          <p:cNvSpPr txBox="1">
            <a:spLocks noGrp="1"/>
          </p:cNvSpPr>
          <p:nvPr>
            <p:ph type="ctrTitle" idx="2"/>
          </p:nvPr>
        </p:nvSpPr>
        <p:spPr>
          <a:xfrm>
            <a:off x="6750000" y="2743975"/>
            <a:ext cx="1847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Analysis</a:t>
            </a:r>
            <a:endParaRPr/>
          </a:p>
        </p:txBody>
      </p:sp>
      <p:sp>
        <p:nvSpPr>
          <p:cNvPr id="223" name="Google Shape;223;p35"/>
          <p:cNvSpPr txBox="1">
            <a:spLocks noGrp="1"/>
          </p:cNvSpPr>
          <p:nvPr>
            <p:ph type="subTitle" idx="1"/>
          </p:nvPr>
        </p:nvSpPr>
        <p:spPr>
          <a:xfrm>
            <a:off x="6750000" y="3367275"/>
            <a:ext cx="18471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300"/>
              <a:t>Despite being red,</a:t>
            </a:r>
            <a:endParaRPr sz="1300"/>
          </a:p>
          <a:p>
            <a:pPr marL="0" lvl="0" indent="0" algn="ctr" rtl="0">
              <a:spcBef>
                <a:spcPts val="0"/>
              </a:spcBef>
              <a:spcAft>
                <a:spcPts val="0"/>
              </a:spcAft>
              <a:buNone/>
            </a:pPr>
            <a:r>
              <a:rPr lang="en" sz="1300"/>
              <a:t>Mars is cold</a:t>
            </a:r>
            <a:endParaRPr sz="1300"/>
          </a:p>
        </p:txBody>
      </p:sp>
      <p:sp>
        <p:nvSpPr>
          <p:cNvPr id="224" name="Google Shape;224;p35"/>
          <p:cNvSpPr/>
          <p:nvPr/>
        </p:nvSpPr>
        <p:spPr>
          <a:xfrm>
            <a:off x="7320300" y="1309899"/>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5" name="Google Shape;225;p35"/>
          <p:cNvCxnSpPr>
            <a:stCxn id="224" idx="4"/>
          </p:cNvCxnSpPr>
          <p:nvPr/>
        </p:nvCxnSpPr>
        <p:spPr>
          <a:xfrm>
            <a:off x="7673550" y="2016399"/>
            <a:ext cx="0" cy="478500"/>
          </a:xfrm>
          <a:prstGeom prst="straightConnector1">
            <a:avLst/>
          </a:prstGeom>
          <a:noFill/>
          <a:ln w="9525" cap="flat" cmpd="sng">
            <a:solidFill>
              <a:schemeClr val="accent1"/>
            </a:solidFill>
            <a:prstDash val="solid"/>
            <a:round/>
            <a:headEnd type="none" w="med" len="med"/>
            <a:tailEnd type="none" w="med" len="med"/>
          </a:ln>
        </p:spPr>
      </p:cxnSp>
      <p:grpSp>
        <p:nvGrpSpPr>
          <p:cNvPr id="31" name="Google Shape;9063;p74">
            <a:extLst>
              <a:ext uri="{FF2B5EF4-FFF2-40B4-BE49-F238E27FC236}">
                <a16:creationId xmlns:a16="http://schemas.microsoft.com/office/drawing/2014/main" id="{B1005B18-2987-7241-A99A-72E92F72E3AE}"/>
              </a:ext>
            </a:extLst>
          </p:cNvPr>
          <p:cNvGrpSpPr/>
          <p:nvPr/>
        </p:nvGrpSpPr>
        <p:grpSpPr>
          <a:xfrm>
            <a:off x="5395863" y="1473388"/>
            <a:ext cx="441415" cy="389841"/>
            <a:chOff x="2497275" y="2744159"/>
            <a:chExt cx="370930" cy="370549"/>
          </a:xfrm>
        </p:grpSpPr>
        <p:sp>
          <p:nvSpPr>
            <p:cNvPr id="32" name="Google Shape;9064;p74">
              <a:extLst>
                <a:ext uri="{FF2B5EF4-FFF2-40B4-BE49-F238E27FC236}">
                  <a16:creationId xmlns:a16="http://schemas.microsoft.com/office/drawing/2014/main" id="{EDD7A41F-8B37-F842-B5B3-07E0FF83E263}"/>
                </a:ext>
              </a:extLst>
            </p:cNvPr>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3" name="Google Shape;9065;p74">
              <a:extLst>
                <a:ext uri="{FF2B5EF4-FFF2-40B4-BE49-F238E27FC236}">
                  <a16:creationId xmlns:a16="http://schemas.microsoft.com/office/drawing/2014/main" id="{EE9A0D7D-0099-C143-BFFF-19CA6676544E}"/>
                </a:ext>
              </a:extLst>
            </p:cNvPr>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4" name="Google Shape;9066;p74">
              <a:extLst>
                <a:ext uri="{FF2B5EF4-FFF2-40B4-BE49-F238E27FC236}">
                  <a16:creationId xmlns:a16="http://schemas.microsoft.com/office/drawing/2014/main" id="{EEDD5700-D1B9-7446-BD74-020BE7364ED2}"/>
                </a:ext>
              </a:extLst>
            </p:cNvPr>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5" name="Google Shape;9067;p74">
              <a:extLst>
                <a:ext uri="{FF2B5EF4-FFF2-40B4-BE49-F238E27FC236}">
                  <a16:creationId xmlns:a16="http://schemas.microsoft.com/office/drawing/2014/main" id="{FBE1D8E2-CE94-F640-A877-7486D8AF8250}"/>
                </a:ext>
              </a:extLst>
            </p:cNvPr>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6" name="Google Shape;9068;p74">
              <a:extLst>
                <a:ext uri="{FF2B5EF4-FFF2-40B4-BE49-F238E27FC236}">
                  <a16:creationId xmlns:a16="http://schemas.microsoft.com/office/drawing/2014/main" id="{A5DF4B13-5DA3-F24B-83F0-0B2CED34441D}"/>
                </a:ext>
              </a:extLst>
            </p:cNvPr>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7" name="Google Shape;9069;p74">
              <a:extLst>
                <a:ext uri="{FF2B5EF4-FFF2-40B4-BE49-F238E27FC236}">
                  <a16:creationId xmlns:a16="http://schemas.microsoft.com/office/drawing/2014/main" id="{8F8A8BAD-7ECE-0148-BB08-8CE0F2EEA434}"/>
                </a:ext>
              </a:extLst>
            </p:cNvPr>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055"/>
        <p:cNvGrpSpPr/>
        <p:nvPr/>
      </p:nvGrpSpPr>
      <p:grpSpPr>
        <a:xfrm>
          <a:off x="0" y="0"/>
          <a:ext cx="0" cy="0"/>
          <a:chOff x="0" y="0"/>
          <a:chExt cx="0" cy="0"/>
        </a:xfrm>
      </p:grpSpPr>
      <p:grpSp>
        <p:nvGrpSpPr>
          <p:cNvPr id="8056" name="Google Shape;8056;p71"/>
          <p:cNvGrpSpPr/>
          <p:nvPr/>
        </p:nvGrpSpPr>
        <p:grpSpPr>
          <a:xfrm>
            <a:off x="718875" y="3363288"/>
            <a:ext cx="2390414" cy="1024800"/>
            <a:chOff x="728925" y="3296613"/>
            <a:chExt cx="2390414" cy="1024800"/>
          </a:xfrm>
        </p:grpSpPr>
        <p:grpSp>
          <p:nvGrpSpPr>
            <p:cNvPr id="8057" name="Google Shape;8057;p71"/>
            <p:cNvGrpSpPr/>
            <p:nvPr/>
          </p:nvGrpSpPr>
          <p:grpSpPr>
            <a:xfrm>
              <a:off x="728925" y="3619800"/>
              <a:ext cx="2390414" cy="500893"/>
              <a:chOff x="728925" y="3619800"/>
              <a:chExt cx="2390414" cy="500893"/>
            </a:xfrm>
          </p:grpSpPr>
          <p:sp>
            <p:nvSpPr>
              <p:cNvPr id="8058" name="Google Shape;8058;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59" name="Google Shape;8059;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60" name="Google Shape;8060;p71"/>
            <p:cNvGrpSpPr/>
            <p:nvPr/>
          </p:nvGrpSpPr>
          <p:grpSpPr>
            <a:xfrm>
              <a:off x="1348050" y="3296613"/>
              <a:ext cx="1706152" cy="1024800"/>
              <a:chOff x="1348050" y="3296613"/>
              <a:chExt cx="1706152" cy="1024800"/>
            </a:xfrm>
          </p:grpSpPr>
          <p:sp>
            <p:nvSpPr>
              <p:cNvPr id="8061" name="Google Shape;8061;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2" name="Google Shape;8062;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3" name="Google Shape;8063;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4" name="Google Shape;8064;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5" name="Google Shape;8065;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66" name="Google Shape;8066;p71"/>
            <p:cNvGrpSpPr/>
            <p:nvPr/>
          </p:nvGrpSpPr>
          <p:grpSpPr>
            <a:xfrm>
              <a:off x="1455707" y="3654858"/>
              <a:ext cx="1491150" cy="417657"/>
              <a:chOff x="1455707" y="3654858"/>
              <a:chExt cx="1491150" cy="417657"/>
            </a:xfrm>
          </p:grpSpPr>
          <p:sp>
            <p:nvSpPr>
              <p:cNvPr id="8067" name="Google Shape;8067;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87" name="Google Shape;8087;p71"/>
          <p:cNvGraphicFramePr/>
          <p:nvPr/>
        </p:nvGraphicFramePr>
        <p:xfrm>
          <a:off x="5954575" y="2361200"/>
          <a:ext cx="3000000" cy="3000000"/>
        </p:xfrm>
        <a:graphic>
          <a:graphicData uri="http://schemas.openxmlformats.org/drawingml/2006/table">
            <a:tbl>
              <a:tblPr>
                <a:noFill/>
                <a:tableStyleId>{93D1BA7B-F270-400B-B93F-B8B2F3CF46C4}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88" name="Google Shape;8088;p71"/>
          <p:cNvGrpSpPr/>
          <p:nvPr/>
        </p:nvGrpSpPr>
        <p:grpSpPr>
          <a:xfrm>
            <a:off x="727251" y="1188964"/>
            <a:ext cx="2396505" cy="976502"/>
            <a:chOff x="749309" y="1112739"/>
            <a:chExt cx="2371603" cy="976502"/>
          </a:xfrm>
        </p:grpSpPr>
        <p:grpSp>
          <p:nvGrpSpPr>
            <p:cNvPr id="8089" name="Google Shape;8089;p71"/>
            <p:cNvGrpSpPr/>
            <p:nvPr/>
          </p:nvGrpSpPr>
          <p:grpSpPr>
            <a:xfrm>
              <a:off x="1092126" y="1112739"/>
              <a:ext cx="2028786" cy="975464"/>
              <a:chOff x="1092126" y="1112739"/>
              <a:chExt cx="2028786" cy="975464"/>
            </a:xfrm>
          </p:grpSpPr>
          <p:sp>
            <p:nvSpPr>
              <p:cNvPr id="8090" name="Google Shape;8090;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71"/>
            <p:cNvGrpSpPr/>
            <p:nvPr/>
          </p:nvGrpSpPr>
          <p:grpSpPr>
            <a:xfrm>
              <a:off x="749309" y="1112739"/>
              <a:ext cx="314700" cy="975464"/>
              <a:chOff x="749309" y="1112739"/>
              <a:chExt cx="314700" cy="975464"/>
            </a:xfrm>
          </p:grpSpPr>
          <p:sp>
            <p:nvSpPr>
              <p:cNvPr id="8115" name="Google Shape;8115;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9" name="Google Shape;8119;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123" name="Google Shape;8123;p71"/>
          <p:cNvGraphicFramePr/>
          <p:nvPr/>
        </p:nvGraphicFramePr>
        <p:xfrm>
          <a:off x="5954600" y="1188950"/>
          <a:ext cx="3000000" cy="3000000"/>
        </p:xfrm>
        <a:graphic>
          <a:graphicData uri="http://schemas.openxmlformats.org/drawingml/2006/table">
            <a:tbl>
              <a:tblPr>
                <a:noFill/>
                <a:tableStyleId>{93D1BA7B-F270-400B-B93F-B8B2F3CF46C4}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124" name="Google Shape;8124;p71"/>
          <p:cNvGraphicFramePr/>
          <p:nvPr/>
        </p:nvGraphicFramePr>
        <p:xfrm>
          <a:off x="3375463" y="2361200"/>
          <a:ext cx="3000000" cy="3000000"/>
        </p:xfrm>
        <a:graphic>
          <a:graphicData uri="http://schemas.openxmlformats.org/drawingml/2006/table">
            <a:tbl>
              <a:tblPr>
                <a:noFill/>
                <a:tableStyleId>{93D1BA7B-F270-400B-B93F-B8B2F3CF46C4}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25" name="Google Shape;8125;p71"/>
          <p:cNvGrpSpPr/>
          <p:nvPr/>
        </p:nvGrpSpPr>
        <p:grpSpPr>
          <a:xfrm>
            <a:off x="3377449" y="3352160"/>
            <a:ext cx="2363377" cy="1047062"/>
            <a:chOff x="3358399" y="3285485"/>
            <a:chExt cx="2363377" cy="1047062"/>
          </a:xfrm>
        </p:grpSpPr>
        <p:grpSp>
          <p:nvGrpSpPr>
            <p:cNvPr id="8126" name="Google Shape;8126;p71"/>
            <p:cNvGrpSpPr/>
            <p:nvPr/>
          </p:nvGrpSpPr>
          <p:grpSpPr>
            <a:xfrm>
              <a:off x="3358412" y="3285485"/>
              <a:ext cx="2363244" cy="139500"/>
              <a:chOff x="3358412" y="3285485"/>
              <a:chExt cx="2363244" cy="139500"/>
            </a:xfrm>
          </p:grpSpPr>
          <p:sp>
            <p:nvSpPr>
              <p:cNvPr id="8127" name="Google Shape;8127;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71"/>
            <p:cNvGrpSpPr/>
            <p:nvPr/>
          </p:nvGrpSpPr>
          <p:grpSpPr>
            <a:xfrm>
              <a:off x="3358412" y="3466996"/>
              <a:ext cx="2363244" cy="139500"/>
              <a:chOff x="3358412" y="3466996"/>
              <a:chExt cx="2363244" cy="139500"/>
            </a:xfrm>
          </p:grpSpPr>
          <p:sp>
            <p:nvSpPr>
              <p:cNvPr id="8133" name="Google Shape;8133;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1"/>
            <p:cNvGrpSpPr/>
            <p:nvPr/>
          </p:nvGrpSpPr>
          <p:grpSpPr>
            <a:xfrm>
              <a:off x="3358412" y="3648507"/>
              <a:ext cx="2363244" cy="139500"/>
              <a:chOff x="3358412" y="3648507"/>
              <a:chExt cx="2363244" cy="139500"/>
            </a:xfrm>
          </p:grpSpPr>
          <p:sp>
            <p:nvSpPr>
              <p:cNvPr id="8139" name="Google Shape;8139;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71"/>
            <p:cNvGrpSpPr/>
            <p:nvPr/>
          </p:nvGrpSpPr>
          <p:grpSpPr>
            <a:xfrm>
              <a:off x="3358412" y="3830018"/>
              <a:ext cx="2363244" cy="139500"/>
              <a:chOff x="3358412" y="3830018"/>
              <a:chExt cx="2363244" cy="139500"/>
            </a:xfrm>
          </p:grpSpPr>
          <p:sp>
            <p:nvSpPr>
              <p:cNvPr id="8145" name="Google Shape;8145;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1"/>
            <p:cNvGrpSpPr/>
            <p:nvPr/>
          </p:nvGrpSpPr>
          <p:grpSpPr>
            <a:xfrm>
              <a:off x="3358399" y="4011514"/>
              <a:ext cx="2363377" cy="139537"/>
              <a:chOff x="3294800" y="4134603"/>
              <a:chExt cx="2638876" cy="152400"/>
            </a:xfrm>
          </p:grpSpPr>
          <p:sp>
            <p:nvSpPr>
              <p:cNvPr id="8151" name="Google Shape;8151;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1"/>
            <p:cNvGrpSpPr/>
            <p:nvPr/>
          </p:nvGrpSpPr>
          <p:grpSpPr>
            <a:xfrm>
              <a:off x="3358399" y="4193010"/>
              <a:ext cx="2363377" cy="139537"/>
              <a:chOff x="3294800" y="4134603"/>
              <a:chExt cx="2638876" cy="152400"/>
            </a:xfrm>
          </p:grpSpPr>
          <p:sp>
            <p:nvSpPr>
              <p:cNvPr id="8157" name="Google Shape;8157;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62" name="Google Shape;8162;p71"/>
          <p:cNvGraphicFramePr/>
          <p:nvPr/>
        </p:nvGraphicFramePr>
        <p:xfrm>
          <a:off x="728250" y="2361200"/>
          <a:ext cx="3000000" cy="3000000"/>
        </p:xfrm>
        <a:graphic>
          <a:graphicData uri="http://schemas.openxmlformats.org/drawingml/2006/table">
            <a:tbl>
              <a:tblPr>
                <a:noFill/>
                <a:tableStyleId>{93D1BA7B-F270-400B-B93F-B8B2F3CF46C4}</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63" name="Google Shape;8163;p71"/>
          <p:cNvGrpSpPr/>
          <p:nvPr/>
        </p:nvGrpSpPr>
        <p:grpSpPr>
          <a:xfrm>
            <a:off x="4177919" y="2765014"/>
            <a:ext cx="1302095" cy="60959"/>
            <a:chOff x="3558802" y="4011427"/>
            <a:chExt cx="1866000" cy="111300"/>
          </a:xfrm>
        </p:grpSpPr>
        <p:sp>
          <p:nvSpPr>
            <p:cNvPr id="8164" name="Google Shape;8164;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1"/>
          <p:cNvGrpSpPr/>
          <p:nvPr/>
        </p:nvGrpSpPr>
        <p:grpSpPr>
          <a:xfrm>
            <a:off x="4723407" y="3047174"/>
            <a:ext cx="914340" cy="60959"/>
            <a:chOff x="3558802" y="4011427"/>
            <a:chExt cx="1866000" cy="111300"/>
          </a:xfrm>
        </p:grpSpPr>
        <p:sp>
          <p:nvSpPr>
            <p:cNvPr id="8167" name="Google Shape;8167;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71"/>
          <p:cNvGrpSpPr/>
          <p:nvPr/>
        </p:nvGrpSpPr>
        <p:grpSpPr>
          <a:xfrm>
            <a:off x="5926924" y="3381697"/>
            <a:ext cx="2519825" cy="1001454"/>
            <a:chOff x="1906114" y="789980"/>
            <a:chExt cx="1487676" cy="606868"/>
          </a:xfrm>
        </p:grpSpPr>
        <p:cxnSp>
          <p:nvCxnSpPr>
            <p:cNvPr id="8170" name="Google Shape;8170;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71" name="Google Shape;8171;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72" name="Google Shape;8172;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173" name="Google Shape;8173;p7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174" name="Google Shape;8174;p7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175" name="Google Shape;8175;p7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176" name="Google Shape;8176;p7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177" name="Google Shape;8177;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184" name="Google Shape;8184;p7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185" name="Google Shape;8185;p7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186" name="Google Shape;8186;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1"/>
          <p:cNvGrpSpPr/>
          <p:nvPr/>
        </p:nvGrpSpPr>
        <p:grpSpPr>
          <a:xfrm>
            <a:off x="3372612" y="1159008"/>
            <a:ext cx="2363393" cy="1005865"/>
            <a:chOff x="3292400" y="1193188"/>
            <a:chExt cx="2615240" cy="1131075"/>
          </a:xfrm>
        </p:grpSpPr>
        <p:sp>
          <p:nvSpPr>
            <p:cNvPr id="8188" name="Google Shape;8188;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89" name="Google Shape;8189;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90" name="Google Shape;8190;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191" name="Google Shape;8191;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192" name="Google Shape;8192;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193" name="Google Shape;8193;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194" name="Google Shape;8194;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195" name="Google Shape;8195;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196" name="Google Shape;8196;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197" name="Google Shape;8197;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198" name="Google Shape;8198;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99" name="Google Shape;8199;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200" name="Google Shape;8200;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201" name="Google Shape;8201;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202" name="Google Shape;8202;p71"/>
            <p:cNvGrpSpPr/>
            <p:nvPr/>
          </p:nvGrpSpPr>
          <p:grpSpPr>
            <a:xfrm>
              <a:off x="3748438" y="1378608"/>
              <a:ext cx="2159202" cy="903971"/>
              <a:chOff x="1683525" y="2179850"/>
              <a:chExt cx="4519050" cy="2134525"/>
            </a:xfrm>
          </p:grpSpPr>
          <p:sp>
            <p:nvSpPr>
              <p:cNvPr id="8203" name="Google Shape;8203;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4" name="Google Shape;8204;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5" name="Google Shape;8205;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6" name="Google Shape;8206;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7" name="Google Shape;8207;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8" name="Google Shape;8208;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09" name="Google Shape;8209;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10" name="Google Shape;8210;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11" name="Google Shape;8211;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12" name="Google Shape;8212;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13" name="Google Shape;8213;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14" name="Google Shape;8214;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218"/>
        <p:cNvGrpSpPr/>
        <p:nvPr/>
      </p:nvGrpSpPr>
      <p:grpSpPr>
        <a:xfrm>
          <a:off x="0" y="0"/>
          <a:ext cx="0" cy="0"/>
          <a:chOff x="0" y="0"/>
          <a:chExt cx="0" cy="0"/>
        </a:xfrm>
      </p:grpSpPr>
      <p:grpSp>
        <p:nvGrpSpPr>
          <p:cNvPr id="8219" name="Google Shape;8219;p72"/>
          <p:cNvGrpSpPr/>
          <p:nvPr/>
        </p:nvGrpSpPr>
        <p:grpSpPr>
          <a:xfrm>
            <a:off x="4814684" y="1191441"/>
            <a:ext cx="745431" cy="718863"/>
            <a:chOff x="4249973" y="1201875"/>
            <a:chExt cx="1958568" cy="1888762"/>
          </a:xfrm>
        </p:grpSpPr>
        <p:sp>
          <p:nvSpPr>
            <p:cNvPr id="8220" name="Google Shape;8220;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1" name="Google Shape;8221;p72"/>
            <p:cNvGrpSpPr/>
            <p:nvPr/>
          </p:nvGrpSpPr>
          <p:grpSpPr>
            <a:xfrm>
              <a:off x="5853086" y="1789142"/>
              <a:ext cx="355454" cy="1048099"/>
              <a:chOff x="5576108" y="2016725"/>
              <a:chExt cx="565200" cy="1666560"/>
            </a:xfrm>
          </p:grpSpPr>
          <p:sp>
            <p:nvSpPr>
              <p:cNvPr id="8222" name="Google Shape;8222;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23" name="Google Shape;8223;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72"/>
            <p:cNvGrpSpPr/>
            <p:nvPr/>
          </p:nvGrpSpPr>
          <p:grpSpPr>
            <a:xfrm>
              <a:off x="4869455" y="2691676"/>
              <a:ext cx="1013897" cy="398961"/>
              <a:chOff x="4012057" y="3451825"/>
              <a:chExt cx="1612175" cy="634379"/>
            </a:xfrm>
          </p:grpSpPr>
          <p:sp>
            <p:nvSpPr>
              <p:cNvPr id="8225" name="Google Shape;8225;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26" name="Google Shape;8226;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72"/>
            <p:cNvGrpSpPr/>
            <p:nvPr/>
          </p:nvGrpSpPr>
          <p:grpSpPr>
            <a:xfrm>
              <a:off x="4276937" y="2155961"/>
              <a:ext cx="651965" cy="891358"/>
              <a:chOff x="3069908" y="2599997"/>
              <a:chExt cx="1036675" cy="1417328"/>
            </a:xfrm>
          </p:grpSpPr>
          <p:sp>
            <p:nvSpPr>
              <p:cNvPr id="8228" name="Google Shape;8228;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29" name="Google Shape;8229;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72"/>
            <p:cNvGrpSpPr/>
            <p:nvPr/>
          </p:nvGrpSpPr>
          <p:grpSpPr>
            <a:xfrm>
              <a:off x="5054918" y="1201875"/>
              <a:ext cx="999548" cy="602711"/>
              <a:chOff x="4306958" y="1082925"/>
              <a:chExt cx="1589359" cy="958358"/>
            </a:xfrm>
          </p:grpSpPr>
          <p:sp>
            <p:nvSpPr>
              <p:cNvPr id="8231" name="Google Shape;8231;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32" name="Google Shape;8232;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72"/>
            <p:cNvGrpSpPr/>
            <p:nvPr/>
          </p:nvGrpSpPr>
          <p:grpSpPr>
            <a:xfrm>
              <a:off x="4249973" y="1303451"/>
              <a:ext cx="799317" cy="841334"/>
              <a:chOff x="3027033" y="1244439"/>
              <a:chExt cx="1270977" cy="1337786"/>
            </a:xfrm>
          </p:grpSpPr>
          <p:sp>
            <p:nvSpPr>
              <p:cNvPr id="8234" name="Google Shape;8234;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235" name="Google Shape;8235;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6" name="Google Shape;8236;p72"/>
          <p:cNvGrpSpPr/>
          <p:nvPr/>
        </p:nvGrpSpPr>
        <p:grpSpPr>
          <a:xfrm>
            <a:off x="731057" y="2069890"/>
            <a:ext cx="761767" cy="729896"/>
            <a:chOff x="2657744" y="2337745"/>
            <a:chExt cx="832987" cy="798137"/>
          </a:xfrm>
        </p:grpSpPr>
        <p:sp>
          <p:nvSpPr>
            <p:cNvPr id="8237" name="Google Shape;8237;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72"/>
          <p:cNvGrpSpPr/>
          <p:nvPr/>
        </p:nvGrpSpPr>
        <p:grpSpPr>
          <a:xfrm>
            <a:off x="3242022" y="2073097"/>
            <a:ext cx="685569" cy="723586"/>
            <a:chOff x="3398134" y="2057755"/>
            <a:chExt cx="704087" cy="743130"/>
          </a:xfrm>
        </p:grpSpPr>
        <p:grpSp>
          <p:nvGrpSpPr>
            <p:cNvPr id="8244" name="Google Shape;8244;p72"/>
            <p:cNvGrpSpPr/>
            <p:nvPr/>
          </p:nvGrpSpPr>
          <p:grpSpPr>
            <a:xfrm>
              <a:off x="3398134" y="2290183"/>
              <a:ext cx="315300" cy="219900"/>
              <a:chOff x="3398134" y="2290183"/>
              <a:chExt cx="315300" cy="219900"/>
            </a:xfrm>
          </p:grpSpPr>
          <p:sp>
            <p:nvSpPr>
              <p:cNvPr id="8245" name="Google Shape;8245;p7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46" name="Google Shape;8246;p72"/>
              <p:cNvCxnSpPr>
                <a:stCxn id="824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247" name="Google Shape;8247;p72"/>
            <p:cNvGrpSpPr/>
            <p:nvPr/>
          </p:nvGrpSpPr>
          <p:grpSpPr>
            <a:xfrm>
              <a:off x="3547823" y="2467358"/>
              <a:ext cx="219900" cy="333527"/>
              <a:chOff x="3547823" y="2467358"/>
              <a:chExt cx="219900" cy="333527"/>
            </a:xfrm>
          </p:grpSpPr>
          <p:sp>
            <p:nvSpPr>
              <p:cNvPr id="8248" name="Google Shape;8248;p7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49" name="Google Shape;8249;p7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250" name="Google Shape;8250;p72"/>
            <p:cNvGrpSpPr/>
            <p:nvPr/>
          </p:nvGrpSpPr>
          <p:grpSpPr>
            <a:xfrm>
              <a:off x="3734138" y="2467358"/>
              <a:ext cx="219900" cy="333527"/>
              <a:chOff x="3734138" y="2467358"/>
              <a:chExt cx="219900" cy="333527"/>
            </a:xfrm>
          </p:grpSpPr>
          <p:sp>
            <p:nvSpPr>
              <p:cNvPr id="8251" name="Google Shape;8251;p7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52" name="Google Shape;8252;p7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253" name="Google Shape;8253;p72"/>
            <p:cNvGrpSpPr/>
            <p:nvPr/>
          </p:nvGrpSpPr>
          <p:grpSpPr>
            <a:xfrm>
              <a:off x="3787560" y="2288011"/>
              <a:ext cx="314661" cy="219900"/>
              <a:chOff x="3787560" y="2288011"/>
              <a:chExt cx="314661" cy="219900"/>
            </a:xfrm>
          </p:grpSpPr>
          <p:sp>
            <p:nvSpPr>
              <p:cNvPr id="8254" name="Google Shape;8254;p7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55" name="Google Shape;8255;p7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256" name="Google Shape;8256;p72"/>
            <p:cNvGrpSpPr/>
            <p:nvPr/>
          </p:nvGrpSpPr>
          <p:grpSpPr>
            <a:xfrm>
              <a:off x="3637290" y="2057755"/>
              <a:ext cx="219900" cy="335499"/>
              <a:chOff x="3637290" y="2057755"/>
              <a:chExt cx="219900" cy="335499"/>
            </a:xfrm>
          </p:grpSpPr>
          <p:sp>
            <p:nvSpPr>
              <p:cNvPr id="8257" name="Google Shape;8257;p7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258" name="Google Shape;8258;p7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259" name="Google Shape;8259;p72"/>
          <p:cNvGrpSpPr/>
          <p:nvPr/>
        </p:nvGrpSpPr>
        <p:grpSpPr>
          <a:xfrm>
            <a:off x="4917244" y="2079792"/>
            <a:ext cx="710153" cy="710153"/>
            <a:chOff x="5007123" y="2079403"/>
            <a:chExt cx="687600" cy="687600"/>
          </a:xfrm>
        </p:grpSpPr>
        <p:sp>
          <p:nvSpPr>
            <p:cNvPr id="8260" name="Google Shape;8260;p7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72"/>
          <p:cNvGrpSpPr/>
          <p:nvPr/>
        </p:nvGrpSpPr>
        <p:grpSpPr>
          <a:xfrm>
            <a:off x="5726681" y="2074299"/>
            <a:ext cx="720998" cy="721183"/>
            <a:chOff x="5797446" y="2063053"/>
            <a:chExt cx="698100" cy="698280"/>
          </a:xfrm>
        </p:grpSpPr>
        <p:sp>
          <p:nvSpPr>
            <p:cNvPr id="8265" name="Google Shape;8265;p7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72"/>
          <p:cNvGrpSpPr/>
          <p:nvPr/>
        </p:nvGrpSpPr>
        <p:grpSpPr>
          <a:xfrm>
            <a:off x="8171828" y="3719904"/>
            <a:ext cx="280585" cy="673164"/>
            <a:chOff x="8075075" y="3754290"/>
            <a:chExt cx="255612" cy="613194"/>
          </a:xfrm>
        </p:grpSpPr>
        <p:grpSp>
          <p:nvGrpSpPr>
            <p:cNvPr id="8270" name="Google Shape;8270;p72"/>
            <p:cNvGrpSpPr/>
            <p:nvPr/>
          </p:nvGrpSpPr>
          <p:grpSpPr>
            <a:xfrm>
              <a:off x="8075075" y="3754290"/>
              <a:ext cx="255612" cy="613194"/>
              <a:chOff x="8075075" y="3754290"/>
              <a:chExt cx="255612" cy="613194"/>
            </a:xfrm>
          </p:grpSpPr>
          <p:sp>
            <p:nvSpPr>
              <p:cNvPr id="8271" name="Google Shape;8271;p7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3" name="Google Shape;8273;p7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72"/>
          <p:cNvGrpSpPr/>
          <p:nvPr/>
        </p:nvGrpSpPr>
        <p:grpSpPr>
          <a:xfrm>
            <a:off x="5288887" y="3708700"/>
            <a:ext cx="470352" cy="683745"/>
            <a:chOff x="1697726" y="3244179"/>
            <a:chExt cx="788124" cy="1146069"/>
          </a:xfrm>
        </p:grpSpPr>
        <p:sp>
          <p:nvSpPr>
            <p:cNvPr id="8275" name="Google Shape;8275;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7" name="Google Shape;8277;p72"/>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72"/>
          <p:cNvGrpSpPr/>
          <p:nvPr/>
        </p:nvGrpSpPr>
        <p:grpSpPr>
          <a:xfrm>
            <a:off x="5910037" y="3719902"/>
            <a:ext cx="293891" cy="293845"/>
            <a:chOff x="6134814" y="3754290"/>
            <a:chExt cx="293891" cy="293845"/>
          </a:xfrm>
        </p:grpSpPr>
        <p:sp>
          <p:nvSpPr>
            <p:cNvPr id="8279" name="Google Shape;8279;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5910037" y="4098574"/>
            <a:ext cx="293891" cy="293891"/>
            <a:chOff x="6134814" y="4086186"/>
            <a:chExt cx="293891" cy="293891"/>
          </a:xfrm>
        </p:grpSpPr>
        <p:sp>
          <p:nvSpPr>
            <p:cNvPr id="8282" name="Google Shape;8282;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4" name="Google Shape;8284;p72"/>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6" name="Google Shape;8286;p72"/>
          <p:cNvGrpSpPr/>
          <p:nvPr/>
        </p:nvGrpSpPr>
        <p:grpSpPr>
          <a:xfrm>
            <a:off x="7835013" y="2927266"/>
            <a:ext cx="622883" cy="621944"/>
            <a:chOff x="1187048" y="238125"/>
            <a:chExt cx="5256397" cy="5248476"/>
          </a:xfrm>
        </p:grpSpPr>
        <p:sp>
          <p:nvSpPr>
            <p:cNvPr id="8287" name="Google Shape;8287;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72"/>
          <p:cNvGrpSpPr/>
          <p:nvPr/>
        </p:nvGrpSpPr>
        <p:grpSpPr>
          <a:xfrm>
            <a:off x="2292118" y="2936875"/>
            <a:ext cx="1310987" cy="612407"/>
            <a:chOff x="238125" y="1188750"/>
            <a:chExt cx="7140450" cy="3335550"/>
          </a:xfrm>
        </p:grpSpPr>
        <p:sp>
          <p:nvSpPr>
            <p:cNvPr id="8292" name="Google Shape;8292;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72"/>
          <p:cNvGrpSpPr/>
          <p:nvPr/>
        </p:nvGrpSpPr>
        <p:grpSpPr>
          <a:xfrm>
            <a:off x="6617990" y="2927430"/>
            <a:ext cx="1110299" cy="621702"/>
            <a:chOff x="238125" y="1335475"/>
            <a:chExt cx="5418735" cy="3034175"/>
          </a:xfrm>
        </p:grpSpPr>
        <p:sp>
          <p:nvSpPr>
            <p:cNvPr id="8298" name="Google Shape;8298;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2"/>
          <p:cNvGrpSpPr/>
          <p:nvPr/>
        </p:nvGrpSpPr>
        <p:grpSpPr>
          <a:xfrm>
            <a:off x="5435649" y="2924327"/>
            <a:ext cx="1074451" cy="627181"/>
            <a:chOff x="5359127" y="2910889"/>
            <a:chExt cx="1097723" cy="640831"/>
          </a:xfrm>
        </p:grpSpPr>
        <p:grpSp>
          <p:nvGrpSpPr>
            <p:cNvPr id="8302" name="Google Shape;8302;p72"/>
            <p:cNvGrpSpPr/>
            <p:nvPr/>
          </p:nvGrpSpPr>
          <p:grpSpPr>
            <a:xfrm>
              <a:off x="5929791" y="3263088"/>
              <a:ext cx="527060" cy="287097"/>
              <a:chOff x="5929791" y="3263088"/>
              <a:chExt cx="527060" cy="287097"/>
            </a:xfrm>
          </p:grpSpPr>
          <p:sp>
            <p:nvSpPr>
              <p:cNvPr id="8303" name="Google Shape;8303;p7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04" name="Google Shape;8304;p7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05" name="Google Shape;8305;p72"/>
            <p:cNvGrpSpPr/>
            <p:nvPr/>
          </p:nvGrpSpPr>
          <p:grpSpPr>
            <a:xfrm>
              <a:off x="5359127" y="3263089"/>
              <a:ext cx="526428" cy="288631"/>
              <a:chOff x="5359127" y="3263089"/>
              <a:chExt cx="526428" cy="288631"/>
            </a:xfrm>
          </p:grpSpPr>
          <p:sp>
            <p:nvSpPr>
              <p:cNvPr id="8306" name="Google Shape;8306;p7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07" name="Google Shape;8307;p7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08" name="Google Shape;8308;p72"/>
            <p:cNvGrpSpPr/>
            <p:nvPr/>
          </p:nvGrpSpPr>
          <p:grpSpPr>
            <a:xfrm>
              <a:off x="5551525" y="2910889"/>
              <a:ext cx="520901" cy="610283"/>
              <a:chOff x="5551525" y="2910889"/>
              <a:chExt cx="520901" cy="610283"/>
            </a:xfrm>
          </p:grpSpPr>
          <p:sp>
            <p:nvSpPr>
              <p:cNvPr id="8309" name="Google Shape;8309;p7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10" name="Google Shape;8310;p7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11" name="Google Shape;8311;p72"/>
            <p:cNvGrpSpPr/>
            <p:nvPr/>
          </p:nvGrpSpPr>
          <p:grpSpPr>
            <a:xfrm>
              <a:off x="5743962" y="2919100"/>
              <a:ext cx="623674" cy="284502"/>
              <a:chOff x="5743962" y="2919100"/>
              <a:chExt cx="623674" cy="284502"/>
            </a:xfrm>
          </p:grpSpPr>
          <p:sp>
            <p:nvSpPr>
              <p:cNvPr id="8312" name="Google Shape;8312;p7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13" name="Google Shape;8313;p7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14" name="Google Shape;8314;p72"/>
          <p:cNvGrpSpPr/>
          <p:nvPr/>
        </p:nvGrpSpPr>
        <p:grpSpPr>
          <a:xfrm>
            <a:off x="7586863" y="2075038"/>
            <a:ext cx="874976" cy="719600"/>
            <a:chOff x="7608988" y="2093194"/>
            <a:chExt cx="817276" cy="672147"/>
          </a:xfrm>
        </p:grpSpPr>
        <p:cxnSp>
          <p:nvCxnSpPr>
            <p:cNvPr id="8315" name="Google Shape;8315;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16" name="Google Shape;8316;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17" name="Google Shape;8317;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18" name="Google Shape;8318;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19" name="Google Shape;8319;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20" name="Google Shape;8320;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21" name="Google Shape;8321;p72"/>
            <p:cNvGrpSpPr/>
            <p:nvPr/>
          </p:nvGrpSpPr>
          <p:grpSpPr>
            <a:xfrm>
              <a:off x="7721175" y="2093194"/>
              <a:ext cx="599587" cy="623846"/>
              <a:chOff x="7721175" y="2093194"/>
              <a:chExt cx="599587" cy="623846"/>
            </a:xfrm>
          </p:grpSpPr>
          <p:grpSp>
            <p:nvGrpSpPr>
              <p:cNvPr id="8322" name="Google Shape;8322;p72"/>
              <p:cNvGrpSpPr/>
              <p:nvPr/>
            </p:nvGrpSpPr>
            <p:grpSpPr>
              <a:xfrm>
                <a:off x="7721175" y="2093194"/>
                <a:ext cx="291605" cy="623846"/>
                <a:chOff x="9405575" y="2061418"/>
                <a:chExt cx="291605" cy="623846"/>
              </a:xfrm>
            </p:grpSpPr>
            <p:sp>
              <p:nvSpPr>
                <p:cNvPr id="8323" name="Google Shape;8323;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72"/>
              <p:cNvGrpSpPr/>
              <p:nvPr/>
            </p:nvGrpSpPr>
            <p:grpSpPr>
              <a:xfrm flipH="1">
                <a:off x="8029157" y="2093194"/>
                <a:ext cx="291605" cy="623846"/>
                <a:chOff x="9405575" y="2061418"/>
                <a:chExt cx="291605" cy="623846"/>
              </a:xfrm>
            </p:grpSpPr>
            <p:sp>
              <p:nvSpPr>
                <p:cNvPr id="8331" name="Google Shape;8331;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38" name="Google Shape;8338;p72"/>
          <p:cNvGrpSpPr/>
          <p:nvPr/>
        </p:nvGrpSpPr>
        <p:grpSpPr>
          <a:xfrm>
            <a:off x="4031299" y="1191441"/>
            <a:ext cx="712557" cy="785901"/>
            <a:chOff x="4206459" y="1191441"/>
            <a:chExt cx="712557" cy="785901"/>
          </a:xfrm>
        </p:grpSpPr>
        <p:sp>
          <p:nvSpPr>
            <p:cNvPr id="8339" name="Google Shape;8339;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3" name="Google Shape;8343;p72"/>
            <p:cNvGrpSpPr/>
            <p:nvPr/>
          </p:nvGrpSpPr>
          <p:grpSpPr>
            <a:xfrm>
              <a:off x="4644280" y="1290523"/>
              <a:ext cx="143716" cy="29463"/>
              <a:chOff x="4644280" y="1290523"/>
              <a:chExt cx="143716" cy="29463"/>
            </a:xfrm>
          </p:grpSpPr>
          <p:sp>
            <p:nvSpPr>
              <p:cNvPr id="8344" name="Google Shape;8344;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2"/>
            <p:cNvGrpSpPr/>
            <p:nvPr/>
          </p:nvGrpSpPr>
          <p:grpSpPr>
            <a:xfrm>
              <a:off x="4356567" y="1191441"/>
              <a:ext cx="143690" cy="29488"/>
              <a:chOff x="4356567" y="1191441"/>
              <a:chExt cx="143690" cy="29488"/>
            </a:xfrm>
          </p:grpSpPr>
          <p:sp>
            <p:nvSpPr>
              <p:cNvPr id="8349" name="Google Shape;8349;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72"/>
            <p:cNvGrpSpPr/>
            <p:nvPr/>
          </p:nvGrpSpPr>
          <p:grpSpPr>
            <a:xfrm>
              <a:off x="4339009" y="1863727"/>
              <a:ext cx="143703" cy="29476"/>
              <a:chOff x="4339009" y="1863727"/>
              <a:chExt cx="143703" cy="29476"/>
            </a:xfrm>
          </p:grpSpPr>
          <p:sp>
            <p:nvSpPr>
              <p:cNvPr id="8354" name="Google Shape;8354;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72"/>
            <p:cNvGrpSpPr/>
            <p:nvPr/>
          </p:nvGrpSpPr>
          <p:grpSpPr>
            <a:xfrm>
              <a:off x="4206459" y="1607315"/>
              <a:ext cx="29539" cy="142899"/>
              <a:chOff x="4206459" y="1607315"/>
              <a:chExt cx="29539" cy="142899"/>
            </a:xfrm>
          </p:grpSpPr>
          <p:sp>
            <p:nvSpPr>
              <p:cNvPr id="8359" name="Google Shape;8359;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3" name="Google Shape;8363;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7" name="Google Shape;8367;p72"/>
            <p:cNvGrpSpPr/>
            <p:nvPr/>
          </p:nvGrpSpPr>
          <p:grpSpPr>
            <a:xfrm>
              <a:off x="4889463" y="1423737"/>
              <a:ext cx="29552" cy="142899"/>
              <a:chOff x="4889463" y="1423737"/>
              <a:chExt cx="29552" cy="142899"/>
            </a:xfrm>
          </p:grpSpPr>
          <p:sp>
            <p:nvSpPr>
              <p:cNvPr id="8368" name="Google Shape;8368;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2"/>
            <p:cNvGrpSpPr/>
            <p:nvPr/>
          </p:nvGrpSpPr>
          <p:grpSpPr>
            <a:xfrm>
              <a:off x="4771663" y="1876896"/>
              <a:ext cx="108651" cy="100447"/>
              <a:chOff x="4771663" y="1876896"/>
              <a:chExt cx="108651" cy="100447"/>
            </a:xfrm>
          </p:grpSpPr>
          <p:sp>
            <p:nvSpPr>
              <p:cNvPr id="8373" name="Google Shape;8373;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7" name="Google Shape;8377;p72"/>
          <p:cNvGrpSpPr/>
          <p:nvPr/>
        </p:nvGrpSpPr>
        <p:grpSpPr>
          <a:xfrm>
            <a:off x="4026774" y="2074664"/>
            <a:ext cx="791287" cy="720350"/>
            <a:chOff x="267375" y="1071875"/>
            <a:chExt cx="470500" cy="428550"/>
          </a:xfrm>
        </p:grpSpPr>
        <p:sp>
          <p:nvSpPr>
            <p:cNvPr id="8378" name="Google Shape;8378;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2"/>
          <p:cNvGrpSpPr/>
          <p:nvPr/>
        </p:nvGrpSpPr>
        <p:grpSpPr>
          <a:xfrm>
            <a:off x="727269" y="3719294"/>
            <a:ext cx="1408444" cy="673166"/>
            <a:chOff x="712664" y="3693287"/>
            <a:chExt cx="1460738" cy="698160"/>
          </a:xfrm>
        </p:grpSpPr>
        <p:grpSp>
          <p:nvGrpSpPr>
            <p:cNvPr id="8387" name="Google Shape;8387;p72"/>
            <p:cNvGrpSpPr/>
            <p:nvPr/>
          </p:nvGrpSpPr>
          <p:grpSpPr>
            <a:xfrm>
              <a:off x="1380079" y="4133090"/>
              <a:ext cx="234048" cy="258099"/>
              <a:chOff x="1380079" y="4133090"/>
              <a:chExt cx="234048" cy="258099"/>
            </a:xfrm>
          </p:grpSpPr>
          <p:sp>
            <p:nvSpPr>
              <p:cNvPr id="8388" name="Google Shape;8388;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72"/>
            <p:cNvGrpSpPr/>
            <p:nvPr/>
          </p:nvGrpSpPr>
          <p:grpSpPr>
            <a:xfrm>
              <a:off x="884610" y="3864082"/>
              <a:ext cx="1118566" cy="527275"/>
              <a:chOff x="890961" y="3865463"/>
              <a:chExt cx="1115221" cy="525698"/>
            </a:xfrm>
          </p:grpSpPr>
          <p:sp>
            <p:nvSpPr>
              <p:cNvPr id="8392" name="Google Shape;8392;p7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2"/>
            <p:cNvGrpSpPr/>
            <p:nvPr/>
          </p:nvGrpSpPr>
          <p:grpSpPr>
            <a:xfrm>
              <a:off x="712664" y="3693287"/>
              <a:ext cx="1460738" cy="698160"/>
              <a:chOff x="712664" y="3693025"/>
              <a:chExt cx="1460738" cy="698160"/>
            </a:xfrm>
          </p:grpSpPr>
          <p:sp>
            <p:nvSpPr>
              <p:cNvPr id="8396" name="Google Shape;8396;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2" name="Google Shape;8402;p72"/>
          <p:cNvGrpSpPr/>
          <p:nvPr/>
        </p:nvGrpSpPr>
        <p:grpSpPr>
          <a:xfrm>
            <a:off x="3164985" y="1191441"/>
            <a:ext cx="795485" cy="738831"/>
            <a:chOff x="3348603" y="1236445"/>
            <a:chExt cx="749256" cy="695894"/>
          </a:xfrm>
        </p:grpSpPr>
        <p:grpSp>
          <p:nvGrpSpPr>
            <p:cNvPr id="8403" name="Google Shape;8403;p72"/>
            <p:cNvGrpSpPr/>
            <p:nvPr/>
          </p:nvGrpSpPr>
          <p:grpSpPr>
            <a:xfrm>
              <a:off x="3583779" y="1236445"/>
              <a:ext cx="293795" cy="285811"/>
              <a:chOff x="3750225" y="1774000"/>
              <a:chExt cx="149575" cy="145525"/>
            </a:xfrm>
          </p:grpSpPr>
          <p:sp>
            <p:nvSpPr>
              <p:cNvPr id="8404" name="Google Shape;8404;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72"/>
            <p:cNvGrpSpPr/>
            <p:nvPr/>
          </p:nvGrpSpPr>
          <p:grpSpPr>
            <a:xfrm>
              <a:off x="3775534" y="1462599"/>
              <a:ext cx="322325" cy="285958"/>
              <a:chOff x="3847850" y="1889150"/>
              <a:chExt cx="164100" cy="145600"/>
            </a:xfrm>
          </p:grpSpPr>
          <p:sp>
            <p:nvSpPr>
              <p:cNvPr id="8407" name="Google Shape;8407;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72"/>
            <p:cNvGrpSpPr/>
            <p:nvPr/>
          </p:nvGrpSpPr>
          <p:grpSpPr>
            <a:xfrm>
              <a:off x="3545329" y="1646528"/>
              <a:ext cx="293746" cy="285811"/>
              <a:chOff x="3730650" y="1982800"/>
              <a:chExt cx="149550" cy="145525"/>
            </a:xfrm>
          </p:grpSpPr>
          <p:sp>
            <p:nvSpPr>
              <p:cNvPr id="8410" name="Google Shape;8410;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72"/>
            <p:cNvGrpSpPr/>
            <p:nvPr/>
          </p:nvGrpSpPr>
          <p:grpSpPr>
            <a:xfrm>
              <a:off x="3348603" y="1415046"/>
              <a:ext cx="294384" cy="284387"/>
              <a:chOff x="3630494" y="1864938"/>
              <a:chExt cx="149875" cy="144800"/>
            </a:xfrm>
          </p:grpSpPr>
          <p:sp>
            <p:nvSpPr>
              <p:cNvPr id="8413" name="Google Shape;8413;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5" name="Google Shape;8415;p72"/>
          <p:cNvGrpSpPr/>
          <p:nvPr/>
        </p:nvGrpSpPr>
        <p:grpSpPr>
          <a:xfrm>
            <a:off x="2286512" y="3714337"/>
            <a:ext cx="1324924" cy="678083"/>
            <a:chOff x="2413923" y="3711366"/>
            <a:chExt cx="1374117" cy="703260"/>
          </a:xfrm>
        </p:grpSpPr>
        <p:grpSp>
          <p:nvGrpSpPr>
            <p:cNvPr id="8416" name="Google Shape;8416;p72"/>
            <p:cNvGrpSpPr/>
            <p:nvPr/>
          </p:nvGrpSpPr>
          <p:grpSpPr>
            <a:xfrm>
              <a:off x="2413923" y="3711366"/>
              <a:ext cx="1374117" cy="703260"/>
              <a:chOff x="2413923" y="3711366"/>
              <a:chExt cx="1374117" cy="703260"/>
            </a:xfrm>
          </p:grpSpPr>
          <p:sp>
            <p:nvSpPr>
              <p:cNvPr id="8417" name="Google Shape;8417;p7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8" name="Google Shape;8418;p72"/>
              <p:cNvGrpSpPr/>
              <p:nvPr/>
            </p:nvGrpSpPr>
            <p:grpSpPr>
              <a:xfrm>
                <a:off x="2600284" y="3808654"/>
                <a:ext cx="234506" cy="138009"/>
                <a:chOff x="2600284" y="3808654"/>
                <a:chExt cx="234506" cy="138009"/>
              </a:xfrm>
            </p:grpSpPr>
            <p:sp>
              <p:nvSpPr>
                <p:cNvPr id="8419" name="Google Shape;8419;p7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0" name="Google Shape;8420;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21" name="Google Shape;8421;p72"/>
              <p:cNvGrpSpPr/>
              <p:nvPr/>
            </p:nvGrpSpPr>
            <p:grpSpPr>
              <a:xfrm>
                <a:off x="3359659" y="3805664"/>
                <a:ext cx="232294" cy="141000"/>
                <a:chOff x="3359659" y="3805664"/>
                <a:chExt cx="232294" cy="141000"/>
              </a:xfrm>
            </p:grpSpPr>
            <p:sp>
              <p:nvSpPr>
                <p:cNvPr id="8422" name="Google Shape;8422;p7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3" name="Google Shape;8423;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24" name="Google Shape;8424;p72"/>
              <p:cNvGrpSpPr/>
              <p:nvPr/>
            </p:nvGrpSpPr>
            <p:grpSpPr>
              <a:xfrm>
                <a:off x="3067316" y="3711366"/>
                <a:ext cx="66900" cy="166809"/>
                <a:chOff x="3067316" y="3711366"/>
                <a:chExt cx="66900" cy="166809"/>
              </a:xfrm>
            </p:grpSpPr>
            <p:sp>
              <p:nvSpPr>
                <p:cNvPr id="8425" name="Google Shape;8425;p7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6" name="Google Shape;8426;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27" name="Google Shape;8427;p72"/>
              <p:cNvGrpSpPr/>
              <p:nvPr/>
            </p:nvGrpSpPr>
            <p:grpSpPr>
              <a:xfrm>
                <a:off x="2413923" y="4058666"/>
                <a:ext cx="224119" cy="66900"/>
                <a:chOff x="2413923" y="4058666"/>
                <a:chExt cx="224119" cy="66900"/>
              </a:xfrm>
            </p:grpSpPr>
            <p:sp>
              <p:nvSpPr>
                <p:cNvPr id="8428" name="Google Shape;8428;p7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29" name="Google Shape;8429;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30" name="Google Shape;8430;p72"/>
              <p:cNvGrpSpPr/>
              <p:nvPr/>
            </p:nvGrpSpPr>
            <p:grpSpPr>
              <a:xfrm>
                <a:off x="3564643" y="4058666"/>
                <a:ext cx="223397" cy="66900"/>
                <a:chOff x="3564643" y="4058666"/>
                <a:chExt cx="223397" cy="66900"/>
              </a:xfrm>
            </p:grpSpPr>
            <p:sp>
              <p:nvSpPr>
                <p:cNvPr id="8431" name="Google Shape;8431;p7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2" name="Google Shape;8432;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433" name="Google Shape;8433;p72"/>
            <p:cNvGrpSpPr/>
            <p:nvPr/>
          </p:nvGrpSpPr>
          <p:grpSpPr>
            <a:xfrm>
              <a:off x="2633353" y="3965763"/>
              <a:ext cx="933975" cy="445687"/>
              <a:chOff x="2633353" y="3965763"/>
              <a:chExt cx="933975" cy="445687"/>
            </a:xfrm>
          </p:grpSpPr>
          <p:sp>
            <p:nvSpPr>
              <p:cNvPr id="8434" name="Google Shape;8434;p7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6" name="Google Shape;8436;p72"/>
          <p:cNvGrpSpPr/>
          <p:nvPr/>
        </p:nvGrpSpPr>
        <p:grpSpPr>
          <a:xfrm>
            <a:off x="6410784" y="1264884"/>
            <a:ext cx="1131087" cy="587383"/>
            <a:chOff x="238125" y="999450"/>
            <a:chExt cx="7140700" cy="3708225"/>
          </a:xfrm>
        </p:grpSpPr>
        <p:sp>
          <p:nvSpPr>
            <p:cNvPr id="8437" name="Google Shape;8437;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72"/>
          <p:cNvGrpSpPr/>
          <p:nvPr/>
        </p:nvGrpSpPr>
        <p:grpSpPr>
          <a:xfrm>
            <a:off x="3762234" y="3714379"/>
            <a:ext cx="1375854" cy="678131"/>
            <a:chOff x="3913765" y="3641905"/>
            <a:chExt cx="1522805" cy="750560"/>
          </a:xfrm>
        </p:grpSpPr>
        <p:grpSp>
          <p:nvGrpSpPr>
            <p:cNvPr id="8447" name="Google Shape;8447;p72"/>
            <p:cNvGrpSpPr/>
            <p:nvPr/>
          </p:nvGrpSpPr>
          <p:grpSpPr>
            <a:xfrm>
              <a:off x="3913765" y="3997002"/>
              <a:ext cx="1522805" cy="395463"/>
              <a:chOff x="3913765" y="3997002"/>
              <a:chExt cx="1522805" cy="395463"/>
            </a:xfrm>
          </p:grpSpPr>
          <p:grpSp>
            <p:nvGrpSpPr>
              <p:cNvPr id="8448" name="Google Shape;8448;p72"/>
              <p:cNvGrpSpPr/>
              <p:nvPr/>
            </p:nvGrpSpPr>
            <p:grpSpPr>
              <a:xfrm>
                <a:off x="3913765" y="4138659"/>
                <a:ext cx="507602" cy="253806"/>
                <a:chOff x="3913765" y="4138659"/>
                <a:chExt cx="507602" cy="253806"/>
              </a:xfrm>
            </p:grpSpPr>
            <p:sp>
              <p:nvSpPr>
                <p:cNvPr id="8449" name="Google Shape;8449;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451" name="Google Shape;8451;p72"/>
              <p:cNvGrpSpPr/>
              <p:nvPr/>
            </p:nvGrpSpPr>
            <p:grpSpPr>
              <a:xfrm>
                <a:off x="4421361" y="3997002"/>
                <a:ext cx="507618" cy="395463"/>
                <a:chOff x="4421361" y="3997002"/>
                <a:chExt cx="507618" cy="395463"/>
              </a:xfrm>
            </p:grpSpPr>
            <p:sp>
              <p:nvSpPr>
                <p:cNvPr id="8452" name="Google Shape;8452;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2"/>
              <p:cNvGrpSpPr/>
              <p:nvPr/>
            </p:nvGrpSpPr>
            <p:grpSpPr>
              <a:xfrm>
                <a:off x="4928973" y="4189418"/>
                <a:ext cx="507596" cy="203047"/>
                <a:chOff x="4928973" y="4189418"/>
                <a:chExt cx="507596" cy="203047"/>
              </a:xfrm>
            </p:grpSpPr>
            <p:sp>
              <p:nvSpPr>
                <p:cNvPr id="8455" name="Google Shape;8455;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7" name="Google Shape;8457;p72"/>
            <p:cNvGrpSpPr/>
            <p:nvPr/>
          </p:nvGrpSpPr>
          <p:grpSpPr>
            <a:xfrm>
              <a:off x="4482186" y="3641905"/>
              <a:ext cx="397605" cy="349784"/>
              <a:chOff x="2906375" y="1159725"/>
              <a:chExt cx="1860575" cy="1636800"/>
            </a:xfrm>
          </p:grpSpPr>
          <p:sp>
            <p:nvSpPr>
              <p:cNvPr id="8458" name="Google Shape;8458;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2" name="Google Shape;8462;p72"/>
          <p:cNvGrpSpPr/>
          <p:nvPr/>
        </p:nvGrpSpPr>
        <p:grpSpPr>
          <a:xfrm>
            <a:off x="6546943" y="2074305"/>
            <a:ext cx="940737" cy="721067"/>
            <a:chOff x="6599718" y="2068734"/>
            <a:chExt cx="940737" cy="721067"/>
          </a:xfrm>
        </p:grpSpPr>
        <p:sp>
          <p:nvSpPr>
            <p:cNvPr id="8463" name="Google Shape;8463;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9" name="Google Shape;8469;p72"/>
            <p:cNvGrpSpPr/>
            <p:nvPr/>
          </p:nvGrpSpPr>
          <p:grpSpPr>
            <a:xfrm>
              <a:off x="6836957" y="2068734"/>
              <a:ext cx="461892" cy="721067"/>
              <a:chOff x="6836957" y="2068734"/>
              <a:chExt cx="461892" cy="721067"/>
            </a:xfrm>
          </p:grpSpPr>
          <p:sp>
            <p:nvSpPr>
              <p:cNvPr id="8470" name="Google Shape;8470;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6" name="Google Shape;8476;p72"/>
              <p:cNvGrpSpPr/>
              <p:nvPr/>
            </p:nvGrpSpPr>
            <p:grpSpPr>
              <a:xfrm>
                <a:off x="6836957" y="2068734"/>
                <a:ext cx="461892" cy="721067"/>
                <a:chOff x="6836957" y="2068734"/>
                <a:chExt cx="461892" cy="721067"/>
              </a:xfrm>
            </p:grpSpPr>
            <p:sp>
              <p:nvSpPr>
                <p:cNvPr id="8477" name="Google Shape;8477;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84" name="Google Shape;8484;p72"/>
          <p:cNvGrpSpPr/>
          <p:nvPr/>
        </p:nvGrpSpPr>
        <p:grpSpPr>
          <a:xfrm>
            <a:off x="2430262" y="2078652"/>
            <a:ext cx="712577" cy="712374"/>
            <a:chOff x="2559249" y="2069323"/>
            <a:chExt cx="685566" cy="685634"/>
          </a:xfrm>
        </p:grpSpPr>
        <p:sp>
          <p:nvSpPr>
            <p:cNvPr id="8485" name="Google Shape;8485;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72"/>
          <p:cNvGrpSpPr/>
          <p:nvPr/>
        </p:nvGrpSpPr>
        <p:grpSpPr>
          <a:xfrm>
            <a:off x="7612699" y="1191441"/>
            <a:ext cx="845645" cy="711911"/>
            <a:chOff x="951975" y="315800"/>
            <a:chExt cx="5860325" cy="4933550"/>
          </a:xfrm>
        </p:grpSpPr>
        <p:sp>
          <p:nvSpPr>
            <p:cNvPr id="8499" name="Google Shape;8499;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2"/>
          <p:cNvGrpSpPr/>
          <p:nvPr/>
        </p:nvGrpSpPr>
        <p:grpSpPr>
          <a:xfrm>
            <a:off x="3709828" y="2927550"/>
            <a:ext cx="1617932" cy="621724"/>
            <a:chOff x="3862800" y="3038525"/>
            <a:chExt cx="1329006" cy="510698"/>
          </a:xfrm>
        </p:grpSpPr>
        <p:sp>
          <p:nvSpPr>
            <p:cNvPr id="8508" name="Google Shape;8508;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0" name="Google Shape;8510;p72"/>
            <p:cNvGrpSpPr/>
            <p:nvPr/>
          </p:nvGrpSpPr>
          <p:grpSpPr>
            <a:xfrm>
              <a:off x="3967075" y="3040337"/>
              <a:ext cx="1019927" cy="402126"/>
              <a:chOff x="3967075" y="3040337"/>
              <a:chExt cx="1019927" cy="402126"/>
            </a:xfrm>
          </p:grpSpPr>
          <p:sp>
            <p:nvSpPr>
              <p:cNvPr id="8511" name="Google Shape;8511;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72"/>
            <p:cNvGrpSpPr/>
            <p:nvPr/>
          </p:nvGrpSpPr>
          <p:grpSpPr>
            <a:xfrm>
              <a:off x="4186700" y="3040337"/>
              <a:ext cx="390475" cy="183289"/>
              <a:chOff x="4186700" y="3040337"/>
              <a:chExt cx="390475" cy="183289"/>
            </a:xfrm>
          </p:grpSpPr>
          <p:sp>
            <p:nvSpPr>
              <p:cNvPr id="8514" name="Google Shape;8514;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2"/>
            <p:cNvGrpSpPr/>
            <p:nvPr/>
          </p:nvGrpSpPr>
          <p:grpSpPr>
            <a:xfrm>
              <a:off x="4073727" y="3040337"/>
              <a:ext cx="697794" cy="296263"/>
              <a:chOff x="4073727" y="3040337"/>
              <a:chExt cx="697794" cy="296263"/>
            </a:xfrm>
          </p:grpSpPr>
          <p:sp>
            <p:nvSpPr>
              <p:cNvPr id="8517" name="Google Shape;8517;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2"/>
            <p:cNvGrpSpPr/>
            <p:nvPr/>
          </p:nvGrpSpPr>
          <p:grpSpPr>
            <a:xfrm>
              <a:off x="3862800" y="3038525"/>
              <a:ext cx="1329006" cy="510698"/>
              <a:chOff x="3862800" y="3038525"/>
              <a:chExt cx="1329006" cy="510698"/>
            </a:xfrm>
          </p:grpSpPr>
          <p:sp>
            <p:nvSpPr>
              <p:cNvPr id="8520" name="Google Shape;8520;p7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2" name="Google Shape;8522;p72"/>
          <p:cNvGrpSpPr/>
          <p:nvPr/>
        </p:nvGrpSpPr>
        <p:grpSpPr>
          <a:xfrm>
            <a:off x="718150" y="1191441"/>
            <a:ext cx="883205" cy="775176"/>
            <a:chOff x="649648" y="271400"/>
            <a:chExt cx="6215377" cy="5455143"/>
          </a:xfrm>
        </p:grpSpPr>
        <p:sp>
          <p:nvSpPr>
            <p:cNvPr id="8523" name="Google Shape;8523;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2"/>
          <p:cNvGrpSpPr/>
          <p:nvPr/>
        </p:nvGrpSpPr>
        <p:grpSpPr>
          <a:xfrm>
            <a:off x="2326452" y="1191441"/>
            <a:ext cx="767704" cy="815489"/>
            <a:chOff x="2499700" y="1135950"/>
            <a:chExt cx="732402" cy="777990"/>
          </a:xfrm>
        </p:grpSpPr>
        <p:grpSp>
          <p:nvGrpSpPr>
            <p:cNvPr id="8536" name="Google Shape;8536;p72"/>
            <p:cNvGrpSpPr/>
            <p:nvPr/>
          </p:nvGrpSpPr>
          <p:grpSpPr>
            <a:xfrm>
              <a:off x="2499700" y="1135950"/>
              <a:ext cx="732402" cy="694705"/>
              <a:chOff x="2499700" y="1135950"/>
              <a:chExt cx="732402" cy="694705"/>
            </a:xfrm>
          </p:grpSpPr>
          <p:sp>
            <p:nvSpPr>
              <p:cNvPr id="8537" name="Google Shape;8537;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2"/>
            <p:cNvGrpSpPr/>
            <p:nvPr/>
          </p:nvGrpSpPr>
          <p:grpSpPr>
            <a:xfrm>
              <a:off x="2517909" y="1188726"/>
              <a:ext cx="702702" cy="725214"/>
              <a:chOff x="2517909" y="1188726"/>
              <a:chExt cx="702702" cy="725214"/>
            </a:xfrm>
          </p:grpSpPr>
          <p:sp>
            <p:nvSpPr>
              <p:cNvPr id="8565" name="Google Shape;8565;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0" name="Google Shape;8570;p72"/>
          <p:cNvGrpSpPr/>
          <p:nvPr/>
        </p:nvGrpSpPr>
        <p:grpSpPr>
          <a:xfrm>
            <a:off x="1672184" y="1191441"/>
            <a:ext cx="583439" cy="870229"/>
            <a:chOff x="1716825" y="1121550"/>
            <a:chExt cx="622800" cy="928938"/>
          </a:xfrm>
        </p:grpSpPr>
        <p:grpSp>
          <p:nvGrpSpPr>
            <p:cNvPr id="8571" name="Google Shape;8571;p72"/>
            <p:cNvGrpSpPr/>
            <p:nvPr/>
          </p:nvGrpSpPr>
          <p:grpSpPr>
            <a:xfrm>
              <a:off x="1716825" y="1121550"/>
              <a:ext cx="622800" cy="928938"/>
              <a:chOff x="1716825" y="1121550"/>
              <a:chExt cx="622800" cy="928938"/>
            </a:xfrm>
          </p:grpSpPr>
          <p:cxnSp>
            <p:nvCxnSpPr>
              <p:cNvPr id="8572" name="Google Shape;8572;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573" name="Google Shape;8573;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72"/>
            <p:cNvGrpSpPr/>
            <p:nvPr/>
          </p:nvGrpSpPr>
          <p:grpSpPr>
            <a:xfrm>
              <a:off x="1768050" y="1172775"/>
              <a:ext cx="520200" cy="832000"/>
              <a:chOff x="1768050" y="1172775"/>
              <a:chExt cx="520200" cy="832000"/>
            </a:xfrm>
          </p:grpSpPr>
          <p:cxnSp>
            <p:nvCxnSpPr>
              <p:cNvPr id="8575" name="Google Shape;8575;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576" name="Google Shape;8576;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72"/>
            <p:cNvGrpSpPr/>
            <p:nvPr/>
          </p:nvGrpSpPr>
          <p:grpSpPr>
            <a:xfrm>
              <a:off x="1820100" y="1225475"/>
              <a:ext cx="416400" cy="729575"/>
              <a:chOff x="1820100" y="1225475"/>
              <a:chExt cx="416400" cy="729575"/>
            </a:xfrm>
          </p:grpSpPr>
          <p:cxnSp>
            <p:nvCxnSpPr>
              <p:cNvPr id="8578" name="Google Shape;8578;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79" name="Google Shape;8579;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72"/>
            <p:cNvGrpSpPr/>
            <p:nvPr/>
          </p:nvGrpSpPr>
          <p:grpSpPr>
            <a:xfrm>
              <a:off x="1874250" y="1278825"/>
              <a:ext cx="308100" cy="605275"/>
              <a:chOff x="1874250" y="1278825"/>
              <a:chExt cx="308100" cy="605275"/>
            </a:xfrm>
          </p:grpSpPr>
          <p:cxnSp>
            <p:nvCxnSpPr>
              <p:cNvPr id="8581" name="Google Shape;8581;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82" name="Google Shape;8582;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3" name="Google Shape;8583;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72"/>
          <p:cNvGrpSpPr/>
          <p:nvPr/>
        </p:nvGrpSpPr>
        <p:grpSpPr>
          <a:xfrm>
            <a:off x="1592007" y="2077763"/>
            <a:ext cx="739072" cy="714152"/>
            <a:chOff x="4334725" y="1355875"/>
            <a:chExt cx="3106650" cy="3001900"/>
          </a:xfrm>
        </p:grpSpPr>
        <p:grpSp>
          <p:nvGrpSpPr>
            <p:cNvPr id="8585" name="Google Shape;8585;p72"/>
            <p:cNvGrpSpPr/>
            <p:nvPr/>
          </p:nvGrpSpPr>
          <p:grpSpPr>
            <a:xfrm>
              <a:off x="4516050" y="1724875"/>
              <a:ext cx="2693725" cy="2632900"/>
              <a:chOff x="4516050" y="1724875"/>
              <a:chExt cx="2693725" cy="2632900"/>
            </a:xfrm>
          </p:grpSpPr>
          <p:sp>
            <p:nvSpPr>
              <p:cNvPr id="8586" name="Google Shape;8586;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2"/>
            <p:cNvGrpSpPr/>
            <p:nvPr/>
          </p:nvGrpSpPr>
          <p:grpSpPr>
            <a:xfrm>
              <a:off x="4334725" y="1355875"/>
              <a:ext cx="3106650" cy="2709650"/>
              <a:chOff x="4334725" y="1355875"/>
              <a:chExt cx="3106650" cy="2709650"/>
            </a:xfrm>
          </p:grpSpPr>
          <p:sp>
            <p:nvSpPr>
              <p:cNvPr id="8590" name="Google Shape;8590;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3" name="Google Shape;8593;p72"/>
          <p:cNvGrpSpPr/>
          <p:nvPr/>
        </p:nvGrpSpPr>
        <p:grpSpPr>
          <a:xfrm>
            <a:off x="7708956" y="3708534"/>
            <a:ext cx="312074" cy="684173"/>
            <a:chOff x="7645573" y="3754300"/>
            <a:chExt cx="293855" cy="644170"/>
          </a:xfrm>
        </p:grpSpPr>
        <p:sp>
          <p:nvSpPr>
            <p:cNvPr id="8594" name="Google Shape;8594;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2"/>
          <p:cNvGrpSpPr/>
          <p:nvPr/>
        </p:nvGrpSpPr>
        <p:grpSpPr>
          <a:xfrm>
            <a:off x="5630944" y="1191441"/>
            <a:ext cx="709011" cy="739359"/>
            <a:chOff x="5830645" y="1256617"/>
            <a:chExt cx="530340" cy="553040"/>
          </a:xfrm>
        </p:grpSpPr>
        <p:grpSp>
          <p:nvGrpSpPr>
            <p:cNvPr id="8597" name="Google Shape;8597;p72"/>
            <p:cNvGrpSpPr/>
            <p:nvPr/>
          </p:nvGrpSpPr>
          <p:grpSpPr>
            <a:xfrm>
              <a:off x="5830645" y="1256617"/>
              <a:ext cx="259743" cy="269909"/>
              <a:chOff x="5830645" y="1256617"/>
              <a:chExt cx="259743" cy="269909"/>
            </a:xfrm>
          </p:grpSpPr>
          <p:sp>
            <p:nvSpPr>
              <p:cNvPr id="8598" name="Google Shape;8598;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0" name="Google Shape;8600;p72"/>
            <p:cNvGrpSpPr/>
            <p:nvPr/>
          </p:nvGrpSpPr>
          <p:grpSpPr>
            <a:xfrm>
              <a:off x="6101293" y="1256617"/>
              <a:ext cx="259692" cy="269909"/>
              <a:chOff x="6101293" y="1256617"/>
              <a:chExt cx="259692" cy="269909"/>
            </a:xfrm>
          </p:grpSpPr>
          <p:sp>
            <p:nvSpPr>
              <p:cNvPr id="8601" name="Google Shape;8601;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72"/>
            <p:cNvGrpSpPr/>
            <p:nvPr/>
          </p:nvGrpSpPr>
          <p:grpSpPr>
            <a:xfrm>
              <a:off x="5830645" y="1539749"/>
              <a:ext cx="259692" cy="269909"/>
              <a:chOff x="5830645" y="1539749"/>
              <a:chExt cx="259692" cy="269909"/>
            </a:xfrm>
          </p:grpSpPr>
          <p:sp>
            <p:nvSpPr>
              <p:cNvPr id="8604" name="Google Shape;8604;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72"/>
            <p:cNvGrpSpPr/>
            <p:nvPr/>
          </p:nvGrpSpPr>
          <p:grpSpPr>
            <a:xfrm>
              <a:off x="6101293" y="1539749"/>
              <a:ext cx="259692" cy="269909"/>
              <a:chOff x="6101293" y="1539749"/>
              <a:chExt cx="259692" cy="269909"/>
            </a:xfrm>
          </p:grpSpPr>
          <p:sp>
            <p:nvSpPr>
              <p:cNvPr id="8607" name="Google Shape;8607;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9" name="Google Shape;8609;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72"/>
          <p:cNvGrpSpPr/>
          <p:nvPr/>
        </p:nvGrpSpPr>
        <p:grpSpPr>
          <a:xfrm>
            <a:off x="732438" y="2927557"/>
            <a:ext cx="1452955" cy="621360"/>
            <a:chOff x="732422" y="2990152"/>
            <a:chExt cx="1337773" cy="572102"/>
          </a:xfrm>
        </p:grpSpPr>
        <p:sp>
          <p:nvSpPr>
            <p:cNvPr id="8611" name="Google Shape;8611;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620"/>
        <p:cNvGrpSpPr/>
        <p:nvPr/>
      </p:nvGrpSpPr>
      <p:grpSpPr>
        <a:xfrm>
          <a:off x="0" y="0"/>
          <a:ext cx="0" cy="0"/>
          <a:chOff x="0" y="0"/>
          <a:chExt cx="0" cy="0"/>
        </a:xfrm>
      </p:grpSpPr>
      <p:grpSp>
        <p:nvGrpSpPr>
          <p:cNvPr id="8621" name="Google Shape;8621;p73"/>
          <p:cNvGrpSpPr/>
          <p:nvPr/>
        </p:nvGrpSpPr>
        <p:grpSpPr>
          <a:xfrm>
            <a:off x="729238" y="1179665"/>
            <a:ext cx="1636117" cy="1526144"/>
            <a:chOff x="729238" y="1179665"/>
            <a:chExt cx="1636117" cy="1526144"/>
          </a:xfrm>
        </p:grpSpPr>
        <p:grpSp>
          <p:nvGrpSpPr>
            <p:cNvPr id="8622" name="Google Shape;8622;p73"/>
            <p:cNvGrpSpPr/>
            <p:nvPr/>
          </p:nvGrpSpPr>
          <p:grpSpPr>
            <a:xfrm>
              <a:off x="729238" y="1179665"/>
              <a:ext cx="80700" cy="1526144"/>
              <a:chOff x="729238" y="1179665"/>
              <a:chExt cx="80700" cy="1526144"/>
            </a:xfrm>
          </p:grpSpPr>
          <p:sp>
            <p:nvSpPr>
              <p:cNvPr id="8623" name="Google Shape;8623;p7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3"/>
            <p:cNvGrpSpPr/>
            <p:nvPr/>
          </p:nvGrpSpPr>
          <p:grpSpPr>
            <a:xfrm>
              <a:off x="903098" y="1179665"/>
              <a:ext cx="80700" cy="1526144"/>
              <a:chOff x="903098" y="1179665"/>
              <a:chExt cx="80700" cy="1526144"/>
            </a:xfrm>
          </p:grpSpPr>
          <p:sp>
            <p:nvSpPr>
              <p:cNvPr id="8634" name="Google Shape;8634;p7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73"/>
            <p:cNvGrpSpPr/>
            <p:nvPr/>
          </p:nvGrpSpPr>
          <p:grpSpPr>
            <a:xfrm>
              <a:off x="1076958" y="1179665"/>
              <a:ext cx="80700" cy="1526144"/>
              <a:chOff x="1076958" y="1179665"/>
              <a:chExt cx="80700" cy="1526144"/>
            </a:xfrm>
          </p:grpSpPr>
          <p:sp>
            <p:nvSpPr>
              <p:cNvPr id="8645" name="Google Shape;8645;p7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73"/>
            <p:cNvGrpSpPr/>
            <p:nvPr/>
          </p:nvGrpSpPr>
          <p:grpSpPr>
            <a:xfrm>
              <a:off x="1247707" y="1179665"/>
              <a:ext cx="80700" cy="1526144"/>
              <a:chOff x="1247707" y="1179665"/>
              <a:chExt cx="80700" cy="1526144"/>
            </a:xfrm>
          </p:grpSpPr>
          <p:sp>
            <p:nvSpPr>
              <p:cNvPr id="8656" name="Google Shape;8656;p7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3"/>
            <p:cNvGrpSpPr/>
            <p:nvPr/>
          </p:nvGrpSpPr>
          <p:grpSpPr>
            <a:xfrm>
              <a:off x="1421567" y="1179665"/>
              <a:ext cx="80700" cy="1526144"/>
              <a:chOff x="1421567" y="1179665"/>
              <a:chExt cx="80700" cy="1526144"/>
            </a:xfrm>
          </p:grpSpPr>
          <p:sp>
            <p:nvSpPr>
              <p:cNvPr id="8667" name="Google Shape;8667;p7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73"/>
            <p:cNvGrpSpPr/>
            <p:nvPr/>
          </p:nvGrpSpPr>
          <p:grpSpPr>
            <a:xfrm>
              <a:off x="1592327" y="1179665"/>
              <a:ext cx="80700" cy="1526144"/>
              <a:chOff x="1592327" y="1179665"/>
              <a:chExt cx="80700" cy="1526144"/>
            </a:xfrm>
          </p:grpSpPr>
          <p:sp>
            <p:nvSpPr>
              <p:cNvPr id="8678" name="Google Shape;8678;p7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73"/>
            <p:cNvGrpSpPr/>
            <p:nvPr/>
          </p:nvGrpSpPr>
          <p:grpSpPr>
            <a:xfrm>
              <a:off x="1766187" y="1179665"/>
              <a:ext cx="80700" cy="1526144"/>
              <a:chOff x="1766187" y="1179665"/>
              <a:chExt cx="80700" cy="1526144"/>
            </a:xfrm>
          </p:grpSpPr>
          <p:sp>
            <p:nvSpPr>
              <p:cNvPr id="8689" name="Google Shape;8689;p7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3"/>
            <p:cNvGrpSpPr/>
            <p:nvPr/>
          </p:nvGrpSpPr>
          <p:grpSpPr>
            <a:xfrm>
              <a:off x="1936935" y="1179665"/>
              <a:ext cx="80700" cy="1526144"/>
              <a:chOff x="1936935" y="1179665"/>
              <a:chExt cx="80700" cy="1526144"/>
            </a:xfrm>
          </p:grpSpPr>
          <p:sp>
            <p:nvSpPr>
              <p:cNvPr id="8700" name="Google Shape;8700;p7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73"/>
            <p:cNvGrpSpPr/>
            <p:nvPr/>
          </p:nvGrpSpPr>
          <p:grpSpPr>
            <a:xfrm>
              <a:off x="2110795" y="1179665"/>
              <a:ext cx="80700" cy="1526144"/>
              <a:chOff x="2110795" y="1179665"/>
              <a:chExt cx="80700" cy="1526144"/>
            </a:xfrm>
          </p:grpSpPr>
          <p:sp>
            <p:nvSpPr>
              <p:cNvPr id="8711" name="Google Shape;8711;p7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73"/>
            <p:cNvGrpSpPr/>
            <p:nvPr/>
          </p:nvGrpSpPr>
          <p:grpSpPr>
            <a:xfrm>
              <a:off x="2284655" y="1179665"/>
              <a:ext cx="80700" cy="1526144"/>
              <a:chOff x="2284655" y="1179665"/>
              <a:chExt cx="80700" cy="1526144"/>
            </a:xfrm>
          </p:grpSpPr>
          <p:sp>
            <p:nvSpPr>
              <p:cNvPr id="8722" name="Google Shape;8722;p7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2" name="Google Shape;8732;p73"/>
          <p:cNvGrpSpPr/>
          <p:nvPr/>
        </p:nvGrpSpPr>
        <p:grpSpPr>
          <a:xfrm>
            <a:off x="2623904" y="1198803"/>
            <a:ext cx="1364248" cy="1102133"/>
            <a:chOff x="2623904" y="1198803"/>
            <a:chExt cx="1364248" cy="1102133"/>
          </a:xfrm>
        </p:grpSpPr>
        <p:grpSp>
          <p:nvGrpSpPr>
            <p:cNvPr id="8733" name="Google Shape;8733;p73"/>
            <p:cNvGrpSpPr/>
            <p:nvPr/>
          </p:nvGrpSpPr>
          <p:grpSpPr>
            <a:xfrm>
              <a:off x="2623907" y="1198803"/>
              <a:ext cx="1364245" cy="273000"/>
              <a:chOff x="2623907" y="1198803"/>
              <a:chExt cx="1364245" cy="273000"/>
            </a:xfrm>
          </p:grpSpPr>
          <p:sp>
            <p:nvSpPr>
              <p:cNvPr id="8734" name="Google Shape;8734;p7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73"/>
            <p:cNvGrpSpPr/>
            <p:nvPr/>
          </p:nvGrpSpPr>
          <p:grpSpPr>
            <a:xfrm>
              <a:off x="2623904" y="1476964"/>
              <a:ext cx="1364245" cy="273000"/>
              <a:chOff x="2623904" y="1476964"/>
              <a:chExt cx="1364245" cy="273000"/>
            </a:xfrm>
          </p:grpSpPr>
          <p:sp>
            <p:nvSpPr>
              <p:cNvPr id="8740" name="Google Shape;8740;p7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3"/>
            <p:cNvGrpSpPr/>
            <p:nvPr/>
          </p:nvGrpSpPr>
          <p:grpSpPr>
            <a:xfrm>
              <a:off x="2623907" y="1749775"/>
              <a:ext cx="1364245" cy="273000"/>
              <a:chOff x="2623907" y="1749775"/>
              <a:chExt cx="1364245" cy="273000"/>
            </a:xfrm>
          </p:grpSpPr>
          <p:sp>
            <p:nvSpPr>
              <p:cNvPr id="8746" name="Google Shape;8746;p7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73"/>
            <p:cNvGrpSpPr/>
            <p:nvPr/>
          </p:nvGrpSpPr>
          <p:grpSpPr>
            <a:xfrm>
              <a:off x="2623904" y="2027936"/>
              <a:ext cx="1364245" cy="273000"/>
              <a:chOff x="2623904" y="2027936"/>
              <a:chExt cx="1364245" cy="273000"/>
            </a:xfrm>
          </p:grpSpPr>
          <p:sp>
            <p:nvSpPr>
              <p:cNvPr id="8752" name="Google Shape;8752;p7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7" name="Google Shape;8757;p73"/>
          <p:cNvGrpSpPr/>
          <p:nvPr/>
        </p:nvGrpSpPr>
        <p:grpSpPr>
          <a:xfrm>
            <a:off x="2613365" y="2657986"/>
            <a:ext cx="1387541" cy="159124"/>
            <a:chOff x="3200660" y="2180272"/>
            <a:chExt cx="2563824" cy="378237"/>
          </a:xfrm>
        </p:grpSpPr>
        <p:sp>
          <p:nvSpPr>
            <p:cNvPr id="8758" name="Google Shape;8758;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73"/>
          <p:cNvGrpSpPr/>
          <p:nvPr/>
        </p:nvGrpSpPr>
        <p:grpSpPr>
          <a:xfrm>
            <a:off x="2609890" y="2935811"/>
            <a:ext cx="1390502" cy="159625"/>
            <a:chOff x="3530150" y="2790075"/>
            <a:chExt cx="1962600" cy="225300"/>
          </a:xfrm>
        </p:grpSpPr>
        <p:sp>
          <p:nvSpPr>
            <p:cNvPr id="8777" name="Google Shape;8777;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73"/>
          <p:cNvGrpSpPr/>
          <p:nvPr/>
        </p:nvGrpSpPr>
        <p:grpSpPr>
          <a:xfrm>
            <a:off x="2610543" y="3214137"/>
            <a:ext cx="1411629" cy="153761"/>
            <a:chOff x="3558802" y="4011427"/>
            <a:chExt cx="1866000" cy="111300"/>
          </a:xfrm>
        </p:grpSpPr>
        <p:sp>
          <p:nvSpPr>
            <p:cNvPr id="8780" name="Google Shape;8780;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73"/>
          <p:cNvGrpSpPr/>
          <p:nvPr/>
        </p:nvGrpSpPr>
        <p:grpSpPr>
          <a:xfrm>
            <a:off x="2610235" y="2419536"/>
            <a:ext cx="1383503" cy="119749"/>
            <a:chOff x="3465975" y="2270276"/>
            <a:chExt cx="1986364" cy="171929"/>
          </a:xfrm>
        </p:grpSpPr>
        <p:sp>
          <p:nvSpPr>
            <p:cNvPr id="8783" name="Google Shape;8783;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3"/>
          <p:cNvGrpSpPr/>
          <p:nvPr/>
        </p:nvGrpSpPr>
        <p:grpSpPr>
          <a:xfrm>
            <a:off x="2621243" y="3783187"/>
            <a:ext cx="1369531" cy="195460"/>
            <a:chOff x="723300" y="4253549"/>
            <a:chExt cx="2276482" cy="324900"/>
          </a:xfrm>
        </p:grpSpPr>
        <p:sp>
          <p:nvSpPr>
            <p:cNvPr id="8792" name="Google Shape;8792;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73"/>
          <p:cNvGrpSpPr/>
          <p:nvPr/>
        </p:nvGrpSpPr>
        <p:grpSpPr>
          <a:xfrm>
            <a:off x="2610803" y="3484367"/>
            <a:ext cx="1389066" cy="180119"/>
            <a:chOff x="705948" y="3788465"/>
            <a:chExt cx="2308953" cy="299400"/>
          </a:xfrm>
        </p:grpSpPr>
        <p:sp>
          <p:nvSpPr>
            <p:cNvPr id="8798" name="Google Shape;8798;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73"/>
          <p:cNvGrpSpPr/>
          <p:nvPr/>
        </p:nvGrpSpPr>
        <p:grpSpPr>
          <a:xfrm>
            <a:off x="2658741" y="4097347"/>
            <a:ext cx="1304609" cy="294074"/>
            <a:chOff x="2658741" y="4097347"/>
            <a:chExt cx="1304609" cy="294074"/>
          </a:xfrm>
        </p:grpSpPr>
        <p:grpSp>
          <p:nvGrpSpPr>
            <p:cNvPr id="8804" name="Google Shape;8804;p73"/>
            <p:cNvGrpSpPr/>
            <p:nvPr/>
          </p:nvGrpSpPr>
          <p:grpSpPr>
            <a:xfrm>
              <a:off x="2658741" y="4097347"/>
              <a:ext cx="118572" cy="294074"/>
              <a:chOff x="3343310" y="4475555"/>
              <a:chExt cx="127717" cy="316753"/>
            </a:xfrm>
          </p:grpSpPr>
          <p:sp>
            <p:nvSpPr>
              <p:cNvPr id="8805" name="Google Shape;8805;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3"/>
            <p:cNvGrpSpPr/>
            <p:nvPr/>
          </p:nvGrpSpPr>
          <p:grpSpPr>
            <a:xfrm>
              <a:off x="3815519" y="4098388"/>
              <a:ext cx="147831" cy="291991"/>
              <a:chOff x="3527539" y="4476677"/>
              <a:chExt cx="159232" cy="314510"/>
            </a:xfrm>
          </p:grpSpPr>
          <p:sp>
            <p:nvSpPr>
              <p:cNvPr id="8808" name="Google Shape;8808;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73"/>
            <p:cNvGrpSpPr/>
            <p:nvPr/>
          </p:nvGrpSpPr>
          <p:grpSpPr>
            <a:xfrm>
              <a:off x="3511696" y="4098388"/>
              <a:ext cx="147831" cy="291991"/>
              <a:chOff x="3527539" y="4476677"/>
              <a:chExt cx="159232" cy="314510"/>
            </a:xfrm>
          </p:grpSpPr>
          <p:sp>
            <p:nvSpPr>
              <p:cNvPr id="8811" name="Google Shape;881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3"/>
            <p:cNvGrpSpPr/>
            <p:nvPr/>
          </p:nvGrpSpPr>
          <p:grpSpPr>
            <a:xfrm>
              <a:off x="3207874" y="4098388"/>
              <a:ext cx="147831" cy="291991"/>
              <a:chOff x="3527539" y="4476677"/>
              <a:chExt cx="159232" cy="314510"/>
            </a:xfrm>
          </p:grpSpPr>
          <p:sp>
            <p:nvSpPr>
              <p:cNvPr id="8814" name="Google Shape;8814;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73"/>
            <p:cNvGrpSpPr/>
            <p:nvPr/>
          </p:nvGrpSpPr>
          <p:grpSpPr>
            <a:xfrm>
              <a:off x="2933305" y="4097347"/>
              <a:ext cx="118572" cy="294074"/>
              <a:chOff x="3343310" y="4475555"/>
              <a:chExt cx="127717" cy="316753"/>
            </a:xfrm>
          </p:grpSpPr>
          <p:sp>
            <p:nvSpPr>
              <p:cNvPr id="8817" name="Google Shape;8817;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9" name="Google Shape;8819;p73"/>
          <p:cNvGrpSpPr/>
          <p:nvPr/>
        </p:nvGrpSpPr>
        <p:grpSpPr>
          <a:xfrm>
            <a:off x="4277571" y="2080469"/>
            <a:ext cx="1433821" cy="191501"/>
            <a:chOff x="4273350" y="2080469"/>
            <a:chExt cx="1433821" cy="191501"/>
          </a:xfrm>
        </p:grpSpPr>
        <p:grpSp>
          <p:nvGrpSpPr>
            <p:cNvPr id="8820" name="Google Shape;8820;p73"/>
            <p:cNvGrpSpPr/>
            <p:nvPr/>
          </p:nvGrpSpPr>
          <p:grpSpPr>
            <a:xfrm>
              <a:off x="4273350" y="2080469"/>
              <a:ext cx="1433821" cy="0"/>
              <a:chOff x="5224975" y="2962250"/>
              <a:chExt cx="1544400" cy="0"/>
            </a:xfrm>
          </p:grpSpPr>
          <p:cxnSp>
            <p:nvCxnSpPr>
              <p:cNvPr id="8821" name="Google Shape;8821;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22" name="Google Shape;8822;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823" name="Google Shape;8823;p73"/>
            <p:cNvGrpSpPr/>
            <p:nvPr/>
          </p:nvGrpSpPr>
          <p:grpSpPr>
            <a:xfrm>
              <a:off x="4273350" y="2271969"/>
              <a:ext cx="1433821" cy="0"/>
              <a:chOff x="5224975" y="2962250"/>
              <a:chExt cx="1544400" cy="0"/>
            </a:xfrm>
          </p:grpSpPr>
          <p:cxnSp>
            <p:nvCxnSpPr>
              <p:cNvPr id="8824" name="Google Shape;8824;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825" name="Google Shape;8825;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826" name="Google Shape;8826;p73"/>
          <p:cNvGrpSpPr/>
          <p:nvPr/>
        </p:nvGrpSpPr>
        <p:grpSpPr>
          <a:xfrm>
            <a:off x="4279126" y="1183036"/>
            <a:ext cx="1430711" cy="743389"/>
            <a:chOff x="5159450" y="1919950"/>
            <a:chExt cx="1541050" cy="862500"/>
          </a:xfrm>
        </p:grpSpPr>
        <p:sp>
          <p:nvSpPr>
            <p:cNvPr id="8827" name="Google Shape;8827;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828" name="Google Shape;8828;p73"/>
            <p:cNvGrpSpPr/>
            <p:nvPr/>
          </p:nvGrpSpPr>
          <p:grpSpPr>
            <a:xfrm>
              <a:off x="5159450" y="1919950"/>
              <a:ext cx="1541050" cy="862500"/>
              <a:chOff x="5159450" y="1919950"/>
              <a:chExt cx="1541050" cy="862500"/>
            </a:xfrm>
          </p:grpSpPr>
          <p:cxnSp>
            <p:nvCxnSpPr>
              <p:cNvPr id="8829" name="Google Shape;8829;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830" name="Google Shape;8830;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831" name="Google Shape;8831;p73"/>
          <p:cNvGrpSpPr/>
          <p:nvPr/>
        </p:nvGrpSpPr>
        <p:grpSpPr>
          <a:xfrm>
            <a:off x="4269239" y="2406364"/>
            <a:ext cx="1450484" cy="1052087"/>
            <a:chOff x="5230575" y="1554475"/>
            <a:chExt cx="2137150" cy="1550150"/>
          </a:xfrm>
        </p:grpSpPr>
        <p:sp>
          <p:nvSpPr>
            <p:cNvPr id="8832" name="Google Shape;8832;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73"/>
          <p:cNvGrpSpPr/>
          <p:nvPr/>
        </p:nvGrpSpPr>
        <p:grpSpPr>
          <a:xfrm rot="10800000">
            <a:off x="4285790" y="3498553"/>
            <a:ext cx="1417383" cy="887946"/>
            <a:chOff x="5645403" y="2920021"/>
            <a:chExt cx="2650800" cy="2180614"/>
          </a:xfrm>
        </p:grpSpPr>
        <p:sp>
          <p:nvSpPr>
            <p:cNvPr id="8846" name="Google Shape;8846;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7" name="Google Shape;8847;p73"/>
            <p:cNvCxnSpPr>
              <a:stCxn id="884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848" name="Google Shape;8848;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9" name="Google Shape;8849;p73"/>
            <p:cNvCxnSpPr>
              <a:endCxn id="8848"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850" name="Google Shape;8850;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1" name="Google Shape;8851;p73"/>
            <p:cNvCxnSpPr>
              <a:stCxn id="8850"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852" name="Google Shape;8852;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3" name="Google Shape;8853;p73"/>
            <p:cNvCxnSpPr>
              <a:endCxn id="885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854" name="Google Shape;8854;p73"/>
          <p:cNvGrpSpPr/>
          <p:nvPr/>
        </p:nvGrpSpPr>
        <p:grpSpPr>
          <a:xfrm>
            <a:off x="7386150" y="2401908"/>
            <a:ext cx="1071743" cy="1021579"/>
            <a:chOff x="7189833" y="2022667"/>
            <a:chExt cx="1251159" cy="1192597"/>
          </a:xfrm>
        </p:grpSpPr>
        <p:sp>
          <p:nvSpPr>
            <p:cNvPr id="8855" name="Google Shape;8855;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3"/>
          <p:cNvGrpSpPr/>
          <p:nvPr/>
        </p:nvGrpSpPr>
        <p:grpSpPr>
          <a:xfrm>
            <a:off x="727421" y="2828315"/>
            <a:ext cx="1695374" cy="1560837"/>
            <a:chOff x="727421" y="2828315"/>
            <a:chExt cx="1695374" cy="1560837"/>
          </a:xfrm>
        </p:grpSpPr>
        <p:grpSp>
          <p:nvGrpSpPr>
            <p:cNvPr id="8860" name="Google Shape;8860;p73"/>
            <p:cNvGrpSpPr/>
            <p:nvPr/>
          </p:nvGrpSpPr>
          <p:grpSpPr>
            <a:xfrm>
              <a:off x="819108" y="2882501"/>
              <a:ext cx="103104" cy="1426186"/>
              <a:chOff x="4674013" y="3100904"/>
              <a:chExt cx="122758" cy="1698043"/>
            </a:xfrm>
          </p:grpSpPr>
          <p:sp>
            <p:nvSpPr>
              <p:cNvPr id="8861" name="Google Shape;8861;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73"/>
            <p:cNvGrpSpPr/>
            <p:nvPr/>
          </p:nvGrpSpPr>
          <p:grpSpPr>
            <a:xfrm>
              <a:off x="1062475" y="2882501"/>
              <a:ext cx="103104" cy="1426186"/>
              <a:chOff x="4940438" y="3100904"/>
              <a:chExt cx="122758" cy="1698043"/>
            </a:xfrm>
          </p:grpSpPr>
          <p:sp>
            <p:nvSpPr>
              <p:cNvPr id="8869" name="Google Shape;8869;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73"/>
            <p:cNvGrpSpPr/>
            <p:nvPr/>
          </p:nvGrpSpPr>
          <p:grpSpPr>
            <a:xfrm>
              <a:off x="1299324" y="2882501"/>
              <a:ext cx="103104" cy="1426186"/>
              <a:chOff x="5206863" y="3100904"/>
              <a:chExt cx="122758" cy="1698043"/>
            </a:xfrm>
          </p:grpSpPr>
          <p:sp>
            <p:nvSpPr>
              <p:cNvPr id="8877" name="Google Shape;8877;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73"/>
            <p:cNvGrpSpPr/>
            <p:nvPr/>
          </p:nvGrpSpPr>
          <p:grpSpPr>
            <a:xfrm>
              <a:off x="1786057" y="2882501"/>
              <a:ext cx="103104" cy="1426186"/>
              <a:chOff x="6006138" y="3143629"/>
              <a:chExt cx="122758" cy="1698043"/>
            </a:xfrm>
          </p:grpSpPr>
          <p:sp>
            <p:nvSpPr>
              <p:cNvPr id="8885" name="Google Shape;8885;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73"/>
            <p:cNvGrpSpPr/>
            <p:nvPr/>
          </p:nvGrpSpPr>
          <p:grpSpPr>
            <a:xfrm>
              <a:off x="2029422" y="2882501"/>
              <a:ext cx="103104" cy="1426186"/>
              <a:chOff x="6805413" y="3100904"/>
              <a:chExt cx="122758" cy="1698043"/>
            </a:xfrm>
          </p:grpSpPr>
          <p:sp>
            <p:nvSpPr>
              <p:cNvPr id="8893" name="Google Shape;8893;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3"/>
            <p:cNvGrpSpPr/>
            <p:nvPr/>
          </p:nvGrpSpPr>
          <p:grpSpPr>
            <a:xfrm>
              <a:off x="727421" y="2828315"/>
              <a:ext cx="1695374" cy="1560837"/>
              <a:chOff x="734799" y="2782450"/>
              <a:chExt cx="1571100" cy="1577400"/>
            </a:xfrm>
          </p:grpSpPr>
          <p:cxnSp>
            <p:nvCxnSpPr>
              <p:cNvPr id="8901" name="Google Shape;8901;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902" name="Google Shape;8902;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903" name="Google Shape;8903;p73"/>
            <p:cNvGrpSpPr/>
            <p:nvPr/>
          </p:nvGrpSpPr>
          <p:grpSpPr>
            <a:xfrm>
              <a:off x="2272795" y="2882501"/>
              <a:ext cx="103104" cy="1426186"/>
              <a:chOff x="5206863" y="3100904"/>
              <a:chExt cx="122758" cy="1698043"/>
            </a:xfrm>
          </p:grpSpPr>
          <p:sp>
            <p:nvSpPr>
              <p:cNvPr id="8904" name="Google Shape;8904;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73"/>
            <p:cNvGrpSpPr/>
            <p:nvPr/>
          </p:nvGrpSpPr>
          <p:grpSpPr>
            <a:xfrm>
              <a:off x="1542694" y="2882501"/>
              <a:ext cx="103104" cy="1426186"/>
              <a:chOff x="6006138" y="3143629"/>
              <a:chExt cx="122758" cy="1698043"/>
            </a:xfrm>
          </p:grpSpPr>
          <p:sp>
            <p:nvSpPr>
              <p:cNvPr id="8912" name="Google Shape;8912;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9" name="Google Shape;8919;p73"/>
          <p:cNvGrpSpPr/>
          <p:nvPr/>
        </p:nvGrpSpPr>
        <p:grpSpPr>
          <a:xfrm>
            <a:off x="5936000" y="2405887"/>
            <a:ext cx="1248543" cy="1025319"/>
            <a:chOff x="5183758" y="1210600"/>
            <a:chExt cx="3605380" cy="2960783"/>
          </a:xfrm>
        </p:grpSpPr>
        <p:sp>
          <p:nvSpPr>
            <p:cNvPr id="8920" name="Google Shape;8920;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4" name="Google Shape;8924;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925" name="Google Shape;8925;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926" name="Google Shape;8926;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927" name="Google Shape;8927;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928" name="Google Shape;8928;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73"/>
          <p:cNvGrpSpPr/>
          <p:nvPr/>
        </p:nvGrpSpPr>
        <p:grpSpPr>
          <a:xfrm>
            <a:off x="5793062" y="3544204"/>
            <a:ext cx="2664831" cy="843440"/>
            <a:chOff x="5916567" y="1099697"/>
            <a:chExt cx="2556683" cy="809211"/>
          </a:xfrm>
        </p:grpSpPr>
        <p:sp>
          <p:nvSpPr>
            <p:cNvPr id="8930" name="Google Shape;8930;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73"/>
          <p:cNvGrpSpPr/>
          <p:nvPr/>
        </p:nvGrpSpPr>
        <p:grpSpPr>
          <a:xfrm>
            <a:off x="5900602" y="1193063"/>
            <a:ext cx="1299851" cy="1023338"/>
            <a:chOff x="5900602" y="1193063"/>
            <a:chExt cx="1299851" cy="1023338"/>
          </a:xfrm>
        </p:grpSpPr>
        <p:grpSp>
          <p:nvGrpSpPr>
            <p:cNvPr id="8939" name="Google Shape;8939;p73"/>
            <p:cNvGrpSpPr/>
            <p:nvPr/>
          </p:nvGrpSpPr>
          <p:grpSpPr>
            <a:xfrm>
              <a:off x="6743564" y="1193063"/>
              <a:ext cx="456889" cy="700379"/>
              <a:chOff x="6743564" y="1193063"/>
              <a:chExt cx="456889" cy="700379"/>
            </a:xfrm>
          </p:grpSpPr>
          <p:grpSp>
            <p:nvGrpSpPr>
              <p:cNvPr id="8940" name="Google Shape;8940;p73"/>
              <p:cNvGrpSpPr/>
              <p:nvPr/>
            </p:nvGrpSpPr>
            <p:grpSpPr>
              <a:xfrm>
                <a:off x="6743564" y="1690731"/>
                <a:ext cx="214402" cy="202710"/>
                <a:chOff x="6743564" y="1690731"/>
                <a:chExt cx="214402" cy="202710"/>
              </a:xfrm>
            </p:grpSpPr>
            <p:sp>
              <p:nvSpPr>
                <p:cNvPr id="8941" name="Google Shape;8941;p7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73"/>
              <p:cNvGrpSpPr/>
              <p:nvPr/>
            </p:nvGrpSpPr>
            <p:grpSpPr>
              <a:xfrm>
                <a:off x="6915505" y="1193063"/>
                <a:ext cx="284947" cy="589637"/>
                <a:chOff x="6915505" y="1193063"/>
                <a:chExt cx="284947" cy="589637"/>
              </a:xfrm>
            </p:grpSpPr>
            <p:sp>
              <p:nvSpPr>
                <p:cNvPr id="8944" name="Google Shape;8944;p7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5" name="Google Shape;8945;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946" name="Google Shape;8946;p73"/>
            <p:cNvGrpSpPr/>
            <p:nvPr/>
          </p:nvGrpSpPr>
          <p:grpSpPr>
            <a:xfrm>
              <a:off x="6520337" y="1193063"/>
              <a:ext cx="341815" cy="801589"/>
              <a:chOff x="6520337" y="1193063"/>
              <a:chExt cx="341815" cy="801589"/>
            </a:xfrm>
          </p:grpSpPr>
          <p:grpSp>
            <p:nvGrpSpPr>
              <p:cNvPr id="8947" name="Google Shape;8947;p73"/>
              <p:cNvGrpSpPr/>
              <p:nvPr/>
            </p:nvGrpSpPr>
            <p:grpSpPr>
              <a:xfrm>
                <a:off x="6520337" y="1589527"/>
                <a:ext cx="213950" cy="405125"/>
                <a:chOff x="6520337" y="1589527"/>
                <a:chExt cx="213950" cy="405125"/>
              </a:xfrm>
            </p:grpSpPr>
            <p:sp>
              <p:nvSpPr>
                <p:cNvPr id="8948" name="Google Shape;8948;p7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73"/>
              <p:cNvGrpSpPr/>
              <p:nvPr/>
            </p:nvGrpSpPr>
            <p:grpSpPr>
              <a:xfrm>
                <a:off x="6577204" y="1193063"/>
                <a:ext cx="284947" cy="453562"/>
                <a:chOff x="6577204" y="1193063"/>
                <a:chExt cx="284947" cy="453562"/>
              </a:xfrm>
            </p:grpSpPr>
            <p:sp>
              <p:nvSpPr>
                <p:cNvPr id="8951" name="Google Shape;8951;p7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2" name="Google Shape;8952;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953" name="Google Shape;8953;p73"/>
            <p:cNvGrpSpPr/>
            <p:nvPr/>
          </p:nvGrpSpPr>
          <p:grpSpPr>
            <a:xfrm>
              <a:off x="6238903" y="1193063"/>
              <a:ext cx="300475" cy="901782"/>
              <a:chOff x="6238903" y="1193063"/>
              <a:chExt cx="300475" cy="901782"/>
            </a:xfrm>
          </p:grpSpPr>
          <p:grpSp>
            <p:nvGrpSpPr>
              <p:cNvPr id="8954" name="Google Shape;8954;p73"/>
              <p:cNvGrpSpPr/>
              <p:nvPr/>
            </p:nvGrpSpPr>
            <p:grpSpPr>
              <a:xfrm>
                <a:off x="6290865" y="1489315"/>
                <a:ext cx="248514" cy="605530"/>
                <a:chOff x="6290865" y="1489315"/>
                <a:chExt cx="248514" cy="605530"/>
              </a:xfrm>
            </p:grpSpPr>
            <p:sp>
              <p:nvSpPr>
                <p:cNvPr id="8955" name="Google Shape;8955;p7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73"/>
              <p:cNvGrpSpPr/>
              <p:nvPr/>
            </p:nvGrpSpPr>
            <p:grpSpPr>
              <a:xfrm>
                <a:off x="6238903" y="1193063"/>
                <a:ext cx="284947" cy="327512"/>
                <a:chOff x="6238903" y="1193063"/>
                <a:chExt cx="284947" cy="327512"/>
              </a:xfrm>
            </p:grpSpPr>
            <p:sp>
              <p:nvSpPr>
                <p:cNvPr id="8958" name="Google Shape;8958;p7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9" name="Google Shape;8959;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960" name="Google Shape;8960;p73"/>
            <p:cNvGrpSpPr/>
            <p:nvPr/>
          </p:nvGrpSpPr>
          <p:grpSpPr>
            <a:xfrm>
              <a:off x="5900602" y="1193063"/>
              <a:ext cx="444345" cy="1023338"/>
              <a:chOff x="5900602" y="1193063"/>
              <a:chExt cx="444345" cy="1023338"/>
            </a:xfrm>
          </p:grpSpPr>
          <p:grpSp>
            <p:nvGrpSpPr>
              <p:cNvPr id="8961" name="Google Shape;8961;p73"/>
              <p:cNvGrpSpPr/>
              <p:nvPr/>
            </p:nvGrpSpPr>
            <p:grpSpPr>
              <a:xfrm>
                <a:off x="6046501" y="1367785"/>
                <a:ext cx="298446" cy="848616"/>
                <a:chOff x="6046501" y="1367785"/>
                <a:chExt cx="298446" cy="848616"/>
              </a:xfrm>
            </p:grpSpPr>
            <p:sp>
              <p:nvSpPr>
                <p:cNvPr id="8962" name="Google Shape;8962;p7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73"/>
              <p:cNvGrpSpPr/>
              <p:nvPr/>
            </p:nvGrpSpPr>
            <p:grpSpPr>
              <a:xfrm>
                <a:off x="5900602" y="1193063"/>
                <a:ext cx="284947" cy="182312"/>
                <a:chOff x="5900602" y="1193063"/>
                <a:chExt cx="284947" cy="182312"/>
              </a:xfrm>
            </p:grpSpPr>
            <p:sp>
              <p:nvSpPr>
                <p:cNvPr id="8965" name="Google Shape;8965;p7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66" name="Google Shape;8966;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967" name="Google Shape;8967;p73"/>
          <p:cNvGrpSpPr/>
          <p:nvPr/>
        </p:nvGrpSpPr>
        <p:grpSpPr>
          <a:xfrm>
            <a:off x="7238484" y="1193208"/>
            <a:ext cx="1219413" cy="1051365"/>
            <a:chOff x="7287122" y="1165658"/>
            <a:chExt cx="1219413" cy="1051365"/>
          </a:xfrm>
        </p:grpSpPr>
        <p:grpSp>
          <p:nvGrpSpPr>
            <p:cNvPr id="8968" name="Google Shape;8968;p73"/>
            <p:cNvGrpSpPr/>
            <p:nvPr/>
          </p:nvGrpSpPr>
          <p:grpSpPr>
            <a:xfrm>
              <a:off x="7287122" y="1969723"/>
              <a:ext cx="1219413" cy="247300"/>
              <a:chOff x="7287122" y="1969723"/>
              <a:chExt cx="1219413" cy="247300"/>
            </a:xfrm>
          </p:grpSpPr>
          <p:sp>
            <p:nvSpPr>
              <p:cNvPr id="8969" name="Google Shape;8969;p7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0" name="Google Shape;8970;p73"/>
              <p:cNvGrpSpPr/>
              <p:nvPr/>
            </p:nvGrpSpPr>
            <p:grpSpPr>
              <a:xfrm>
                <a:off x="7287122" y="2063892"/>
                <a:ext cx="1151753" cy="73428"/>
                <a:chOff x="7287122" y="2063892"/>
                <a:chExt cx="1151753" cy="73428"/>
              </a:xfrm>
            </p:grpSpPr>
            <p:sp>
              <p:nvSpPr>
                <p:cNvPr id="8971" name="Google Shape;8971;p7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2" name="Google Shape;8972;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973" name="Google Shape;8973;p73"/>
            <p:cNvGrpSpPr/>
            <p:nvPr/>
          </p:nvGrpSpPr>
          <p:grpSpPr>
            <a:xfrm>
              <a:off x="7287122" y="1712201"/>
              <a:ext cx="1219403" cy="246767"/>
              <a:chOff x="7287122" y="1712201"/>
              <a:chExt cx="1219403" cy="246767"/>
            </a:xfrm>
          </p:grpSpPr>
          <p:sp>
            <p:nvSpPr>
              <p:cNvPr id="8974" name="Google Shape;8974;p7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5" name="Google Shape;8975;p73"/>
              <p:cNvGrpSpPr/>
              <p:nvPr/>
            </p:nvGrpSpPr>
            <p:grpSpPr>
              <a:xfrm>
                <a:off x="7287122" y="1842861"/>
                <a:ext cx="1005303" cy="73419"/>
                <a:chOff x="7287122" y="1842861"/>
                <a:chExt cx="1005303" cy="73419"/>
              </a:xfrm>
            </p:grpSpPr>
            <p:sp>
              <p:nvSpPr>
                <p:cNvPr id="8976" name="Google Shape;8976;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7" name="Google Shape;8977;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78" name="Google Shape;8978;p73"/>
            <p:cNvGrpSpPr/>
            <p:nvPr/>
          </p:nvGrpSpPr>
          <p:grpSpPr>
            <a:xfrm>
              <a:off x="7287122" y="1447520"/>
              <a:ext cx="1219403" cy="286667"/>
              <a:chOff x="7287122" y="1447520"/>
              <a:chExt cx="1219403" cy="286667"/>
            </a:xfrm>
          </p:grpSpPr>
          <p:sp>
            <p:nvSpPr>
              <p:cNvPr id="8979" name="Google Shape;8979;p7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0" name="Google Shape;8980;p73"/>
              <p:cNvGrpSpPr/>
              <p:nvPr/>
            </p:nvGrpSpPr>
            <p:grpSpPr>
              <a:xfrm>
                <a:off x="7287122" y="1581977"/>
                <a:ext cx="852803" cy="73428"/>
                <a:chOff x="7287122" y="1581977"/>
                <a:chExt cx="852803" cy="73428"/>
              </a:xfrm>
            </p:grpSpPr>
            <p:sp>
              <p:nvSpPr>
                <p:cNvPr id="8981" name="Google Shape;8981;p7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2" name="Google Shape;8982;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83" name="Google Shape;8983;p73"/>
            <p:cNvGrpSpPr/>
            <p:nvPr/>
          </p:nvGrpSpPr>
          <p:grpSpPr>
            <a:xfrm>
              <a:off x="7287122" y="1165658"/>
              <a:ext cx="1219403" cy="344253"/>
              <a:chOff x="7287122" y="1165658"/>
              <a:chExt cx="1219403" cy="344253"/>
            </a:xfrm>
          </p:grpSpPr>
          <p:sp>
            <p:nvSpPr>
              <p:cNvPr id="8984" name="Google Shape;8984;p7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5" name="Google Shape;8985;p73"/>
              <p:cNvGrpSpPr/>
              <p:nvPr/>
            </p:nvGrpSpPr>
            <p:grpSpPr>
              <a:xfrm>
                <a:off x="7287122" y="1341025"/>
                <a:ext cx="695703" cy="73419"/>
                <a:chOff x="7287122" y="1341025"/>
                <a:chExt cx="695703" cy="73419"/>
              </a:xfrm>
            </p:grpSpPr>
            <p:sp>
              <p:nvSpPr>
                <p:cNvPr id="8986" name="Google Shape;8986;p7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7" name="Google Shape;8987;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91"/>
        <p:cNvGrpSpPr/>
        <p:nvPr/>
      </p:nvGrpSpPr>
      <p:grpSpPr>
        <a:xfrm>
          <a:off x="0" y="0"/>
          <a:ext cx="0" cy="0"/>
          <a:chOff x="0" y="0"/>
          <a:chExt cx="0" cy="0"/>
        </a:xfrm>
      </p:grpSpPr>
      <p:sp>
        <p:nvSpPr>
          <p:cNvPr id="8992" name="Google Shape;8992;p7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993" name="Google Shape;8993;p74"/>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994" name="Google Shape;8994;p74"/>
          <p:cNvGrpSpPr/>
          <p:nvPr/>
        </p:nvGrpSpPr>
        <p:grpSpPr>
          <a:xfrm>
            <a:off x="866243" y="2291587"/>
            <a:ext cx="415546" cy="355053"/>
            <a:chOff x="866243" y="2291587"/>
            <a:chExt cx="415546" cy="355053"/>
          </a:xfrm>
        </p:grpSpPr>
        <p:sp>
          <p:nvSpPr>
            <p:cNvPr id="8995" name="Google Shape;8995;p7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0" name="Google Shape;9000;p74"/>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1" name="Google Shape;9001;p74"/>
          <p:cNvGrpSpPr/>
          <p:nvPr/>
        </p:nvGrpSpPr>
        <p:grpSpPr>
          <a:xfrm>
            <a:off x="1958520" y="2302574"/>
            <a:ext cx="359213" cy="327807"/>
            <a:chOff x="1958520" y="2302574"/>
            <a:chExt cx="359213" cy="327807"/>
          </a:xfrm>
        </p:grpSpPr>
        <p:sp>
          <p:nvSpPr>
            <p:cNvPr id="9002" name="Google Shape;9002;p7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74"/>
          <p:cNvGrpSpPr/>
          <p:nvPr/>
        </p:nvGrpSpPr>
        <p:grpSpPr>
          <a:xfrm>
            <a:off x="2579882" y="2287427"/>
            <a:ext cx="207582" cy="359594"/>
            <a:chOff x="2656082" y="2287427"/>
            <a:chExt cx="207582" cy="359594"/>
          </a:xfrm>
        </p:grpSpPr>
        <p:sp>
          <p:nvSpPr>
            <p:cNvPr id="9006" name="Google Shape;9006;p7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74"/>
          <p:cNvGrpSpPr/>
          <p:nvPr/>
        </p:nvGrpSpPr>
        <p:grpSpPr>
          <a:xfrm>
            <a:off x="3049653" y="2321468"/>
            <a:ext cx="362991" cy="290018"/>
            <a:chOff x="3049653" y="2321468"/>
            <a:chExt cx="362991" cy="290018"/>
          </a:xfrm>
        </p:grpSpPr>
        <p:sp>
          <p:nvSpPr>
            <p:cNvPr id="9011" name="Google Shape;9011;p7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74"/>
          <p:cNvGrpSpPr/>
          <p:nvPr/>
        </p:nvGrpSpPr>
        <p:grpSpPr>
          <a:xfrm>
            <a:off x="3564243" y="2289904"/>
            <a:ext cx="422342" cy="355243"/>
            <a:chOff x="3564243" y="2289904"/>
            <a:chExt cx="422342" cy="355243"/>
          </a:xfrm>
        </p:grpSpPr>
        <p:sp>
          <p:nvSpPr>
            <p:cNvPr id="9016" name="Google Shape;9016;p7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1" name="Google Shape;9021;p74"/>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2" name="Google Shape;9022;p74"/>
          <p:cNvGrpSpPr/>
          <p:nvPr/>
        </p:nvGrpSpPr>
        <p:grpSpPr>
          <a:xfrm>
            <a:off x="4687894" y="2289713"/>
            <a:ext cx="359594" cy="353909"/>
            <a:chOff x="4687894" y="2289713"/>
            <a:chExt cx="359594" cy="353909"/>
          </a:xfrm>
        </p:grpSpPr>
        <p:sp>
          <p:nvSpPr>
            <p:cNvPr id="9023" name="Google Shape;9023;p7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74"/>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7" name="Google Shape;9027;p74"/>
          <p:cNvGrpSpPr/>
          <p:nvPr/>
        </p:nvGrpSpPr>
        <p:grpSpPr>
          <a:xfrm>
            <a:off x="6372624" y="2308227"/>
            <a:ext cx="263567" cy="317614"/>
            <a:chOff x="6421399" y="2308227"/>
            <a:chExt cx="263567" cy="317614"/>
          </a:xfrm>
        </p:grpSpPr>
        <p:sp>
          <p:nvSpPr>
            <p:cNvPr id="9028" name="Google Shape;9028;p7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4"/>
          <p:cNvGrpSpPr/>
          <p:nvPr/>
        </p:nvGrpSpPr>
        <p:grpSpPr>
          <a:xfrm>
            <a:off x="6870193" y="2295620"/>
            <a:ext cx="360356" cy="343462"/>
            <a:chOff x="6870193" y="2295620"/>
            <a:chExt cx="360356" cy="343462"/>
          </a:xfrm>
        </p:grpSpPr>
        <p:sp>
          <p:nvSpPr>
            <p:cNvPr id="9033" name="Google Shape;9033;p7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74"/>
          <p:cNvGrpSpPr/>
          <p:nvPr/>
        </p:nvGrpSpPr>
        <p:grpSpPr>
          <a:xfrm>
            <a:off x="7441465" y="2302860"/>
            <a:ext cx="342192" cy="327140"/>
            <a:chOff x="7441465" y="2302860"/>
            <a:chExt cx="342192" cy="327140"/>
          </a:xfrm>
        </p:grpSpPr>
        <p:sp>
          <p:nvSpPr>
            <p:cNvPr id="9036" name="Google Shape;9036;p7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74"/>
          <p:cNvGrpSpPr/>
          <p:nvPr/>
        </p:nvGrpSpPr>
        <p:grpSpPr>
          <a:xfrm>
            <a:off x="7989683" y="2350207"/>
            <a:ext cx="332761" cy="234066"/>
            <a:chOff x="7989683" y="2350207"/>
            <a:chExt cx="332761" cy="234066"/>
          </a:xfrm>
        </p:grpSpPr>
        <p:sp>
          <p:nvSpPr>
            <p:cNvPr id="9039" name="Google Shape;9039;p7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74"/>
          <p:cNvGrpSpPr/>
          <p:nvPr/>
        </p:nvGrpSpPr>
        <p:grpSpPr>
          <a:xfrm>
            <a:off x="5823294" y="2309751"/>
            <a:ext cx="315327" cy="314978"/>
            <a:chOff x="5823294" y="2309751"/>
            <a:chExt cx="315327" cy="314978"/>
          </a:xfrm>
        </p:grpSpPr>
        <p:sp>
          <p:nvSpPr>
            <p:cNvPr id="9046" name="Google Shape;9046;p7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74"/>
          <p:cNvGrpSpPr/>
          <p:nvPr/>
        </p:nvGrpSpPr>
        <p:grpSpPr>
          <a:xfrm>
            <a:off x="2497275" y="2744159"/>
            <a:ext cx="370930" cy="370549"/>
            <a:chOff x="2497275" y="2744159"/>
            <a:chExt cx="370930" cy="370549"/>
          </a:xfrm>
        </p:grpSpPr>
        <p:sp>
          <p:nvSpPr>
            <p:cNvPr id="9064" name="Google Shape;9064;p7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74"/>
          <p:cNvGrpSpPr/>
          <p:nvPr/>
        </p:nvGrpSpPr>
        <p:grpSpPr>
          <a:xfrm>
            <a:off x="860940" y="2746477"/>
            <a:ext cx="371883" cy="365691"/>
            <a:chOff x="860940" y="2746477"/>
            <a:chExt cx="371883" cy="365691"/>
          </a:xfrm>
        </p:grpSpPr>
        <p:sp>
          <p:nvSpPr>
            <p:cNvPr id="9071" name="Google Shape;9071;p7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74"/>
          <p:cNvGrpSpPr/>
          <p:nvPr/>
        </p:nvGrpSpPr>
        <p:grpSpPr>
          <a:xfrm>
            <a:off x="1493849" y="2775533"/>
            <a:ext cx="283985" cy="341080"/>
            <a:chOff x="1493849" y="2775533"/>
            <a:chExt cx="283985" cy="341080"/>
          </a:xfrm>
        </p:grpSpPr>
        <p:sp>
          <p:nvSpPr>
            <p:cNvPr id="9077" name="Google Shape;9077;p7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4"/>
          <p:cNvGrpSpPr/>
          <p:nvPr/>
        </p:nvGrpSpPr>
        <p:grpSpPr>
          <a:xfrm>
            <a:off x="1952836" y="2774422"/>
            <a:ext cx="372835" cy="342573"/>
            <a:chOff x="1952836" y="2774422"/>
            <a:chExt cx="372835" cy="342573"/>
          </a:xfrm>
        </p:grpSpPr>
        <p:sp>
          <p:nvSpPr>
            <p:cNvPr id="9080" name="Google Shape;9080;p7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74"/>
          <p:cNvGrpSpPr/>
          <p:nvPr/>
        </p:nvGrpSpPr>
        <p:grpSpPr>
          <a:xfrm>
            <a:off x="3079916" y="2744477"/>
            <a:ext cx="332729" cy="372518"/>
            <a:chOff x="3079916" y="2744477"/>
            <a:chExt cx="332729" cy="372518"/>
          </a:xfrm>
        </p:grpSpPr>
        <p:sp>
          <p:nvSpPr>
            <p:cNvPr id="9084" name="Google Shape;9084;p7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4"/>
          <p:cNvGrpSpPr/>
          <p:nvPr/>
        </p:nvGrpSpPr>
        <p:grpSpPr>
          <a:xfrm>
            <a:off x="3620576" y="2745525"/>
            <a:ext cx="336889" cy="355592"/>
            <a:chOff x="3620576" y="2745525"/>
            <a:chExt cx="336889" cy="355592"/>
          </a:xfrm>
        </p:grpSpPr>
        <p:sp>
          <p:nvSpPr>
            <p:cNvPr id="9088" name="Google Shape;9088;p7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4"/>
          <p:cNvGrpSpPr/>
          <p:nvPr/>
        </p:nvGrpSpPr>
        <p:grpSpPr>
          <a:xfrm>
            <a:off x="4126815" y="2760704"/>
            <a:ext cx="380393" cy="363118"/>
            <a:chOff x="4126815" y="2760704"/>
            <a:chExt cx="380393" cy="363118"/>
          </a:xfrm>
        </p:grpSpPr>
        <p:sp>
          <p:nvSpPr>
            <p:cNvPr id="9091" name="Google Shape;9091;p7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74"/>
          <p:cNvGrpSpPr/>
          <p:nvPr/>
        </p:nvGrpSpPr>
        <p:grpSpPr>
          <a:xfrm>
            <a:off x="4675986" y="2745684"/>
            <a:ext cx="381346" cy="368644"/>
            <a:chOff x="4675986" y="2745684"/>
            <a:chExt cx="381346" cy="368644"/>
          </a:xfrm>
        </p:grpSpPr>
        <p:sp>
          <p:nvSpPr>
            <p:cNvPr id="9096" name="Google Shape;9096;p7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4"/>
          <p:cNvGrpSpPr/>
          <p:nvPr/>
        </p:nvGrpSpPr>
        <p:grpSpPr>
          <a:xfrm>
            <a:off x="5220616" y="2791061"/>
            <a:ext cx="373185" cy="302466"/>
            <a:chOff x="5220616" y="2791061"/>
            <a:chExt cx="373185" cy="302466"/>
          </a:xfrm>
        </p:grpSpPr>
        <p:sp>
          <p:nvSpPr>
            <p:cNvPr id="9099" name="Google Shape;9099;p7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74"/>
          <p:cNvGrpSpPr/>
          <p:nvPr/>
        </p:nvGrpSpPr>
        <p:grpSpPr>
          <a:xfrm>
            <a:off x="5788661" y="2772517"/>
            <a:ext cx="284366" cy="344097"/>
            <a:chOff x="5864861" y="2772517"/>
            <a:chExt cx="284366" cy="344097"/>
          </a:xfrm>
        </p:grpSpPr>
        <p:sp>
          <p:nvSpPr>
            <p:cNvPr id="9118" name="Google Shape;9118;p7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4" name="Google Shape;9124;p74"/>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5" name="Google Shape;9125;p74"/>
          <p:cNvGrpSpPr/>
          <p:nvPr/>
        </p:nvGrpSpPr>
        <p:grpSpPr>
          <a:xfrm>
            <a:off x="6974158" y="2789537"/>
            <a:ext cx="255247" cy="327458"/>
            <a:chOff x="6974158" y="2789537"/>
            <a:chExt cx="255247" cy="327458"/>
          </a:xfrm>
        </p:grpSpPr>
        <p:sp>
          <p:nvSpPr>
            <p:cNvPr id="9126" name="Google Shape;9126;p7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74"/>
          <p:cNvGrpSpPr/>
          <p:nvPr/>
        </p:nvGrpSpPr>
        <p:grpSpPr>
          <a:xfrm>
            <a:off x="7530697" y="2790299"/>
            <a:ext cx="244291" cy="326314"/>
            <a:chOff x="7530697" y="2790299"/>
            <a:chExt cx="244291" cy="326314"/>
          </a:xfrm>
        </p:grpSpPr>
        <p:sp>
          <p:nvSpPr>
            <p:cNvPr id="9133" name="Google Shape;9133;p7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74"/>
          <p:cNvGrpSpPr/>
          <p:nvPr/>
        </p:nvGrpSpPr>
        <p:grpSpPr>
          <a:xfrm>
            <a:off x="7988191" y="2832248"/>
            <a:ext cx="332348" cy="283985"/>
            <a:chOff x="7988191" y="2832248"/>
            <a:chExt cx="332348" cy="283985"/>
          </a:xfrm>
        </p:grpSpPr>
        <p:sp>
          <p:nvSpPr>
            <p:cNvPr id="9140" name="Google Shape;9140;p7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3" name="Google Shape;9143;p74"/>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4" name="Google Shape;9144;p74"/>
          <p:cNvGrpSpPr/>
          <p:nvPr/>
        </p:nvGrpSpPr>
        <p:grpSpPr>
          <a:xfrm>
            <a:off x="3588440" y="3258368"/>
            <a:ext cx="364484" cy="262423"/>
            <a:chOff x="3588440" y="3258368"/>
            <a:chExt cx="364484" cy="262423"/>
          </a:xfrm>
        </p:grpSpPr>
        <p:sp>
          <p:nvSpPr>
            <p:cNvPr id="9145" name="Google Shape;9145;p7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1" name="Google Shape;9151;p74"/>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2" name="Google Shape;9152;p74"/>
          <p:cNvGrpSpPr/>
          <p:nvPr/>
        </p:nvGrpSpPr>
        <p:grpSpPr>
          <a:xfrm>
            <a:off x="5765817" y="3227724"/>
            <a:ext cx="364865" cy="324822"/>
            <a:chOff x="5765817" y="3227724"/>
            <a:chExt cx="364865" cy="324822"/>
          </a:xfrm>
        </p:grpSpPr>
        <p:sp>
          <p:nvSpPr>
            <p:cNvPr id="9153" name="Google Shape;9153;p7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4"/>
          <p:cNvGrpSpPr/>
          <p:nvPr/>
        </p:nvGrpSpPr>
        <p:grpSpPr>
          <a:xfrm>
            <a:off x="6228583" y="3237664"/>
            <a:ext cx="446539" cy="303895"/>
            <a:chOff x="6228583" y="3237664"/>
            <a:chExt cx="446539" cy="303895"/>
          </a:xfrm>
        </p:grpSpPr>
        <p:sp>
          <p:nvSpPr>
            <p:cNvPr id="9157" name="Google Shape;9157;p7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74"/>
          <p:cNvGrpSpPr/>
          <p:nvPr/>
        </p:nvGrpSpPr>
        <p:grpSpPr>
          <a:xfrm>
            <a:off x="865862" y="3207306"/>
            <a:ext cx="364484" cy="364897"/>
            <a:chOff x="865862" y="3207306"/>
            <a:chExt cx="364484" cy="364897"/>
          </a:xfrm>
        </p:grpSpPr>
        <p:sp>
          <p:nvSpPr>
            <p:cNvPr id="9175" name="Google Shape;9175;p7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74"/>
          <p:cNvGrpSpPr/>
          <p:nvPr/>
        </p:nvGrpSpPr>
        <p:grpSpPr>
          <a:xfrm>
            <a:off x="1404617" y="3226962"/>
            <a:ext cx="370168" cy="325965"/>
            <a:chOff x="1404617" y="3226962"/>
            <a:chExt cx="370168" cy="325965"/>
          </a:xfrm>
        </p:grpSpPr>
        <p:sp>
          <p:nvSpPr>
            <p:cNvPr id="9190" name="Google Shape;9190;p7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74"/>
          <p:cNvGrpSpPr/>
          <p:nvPr/>
        </p:nvGrpSpPr>
        <p:grpSpPr>
          <a:xfrm>
            <a:off x="1954741" y="3212419"/>
            <a:ext cx="366389" cy="354481"/>
            <a:chOff x="1954741" y="3212419"/>
            <a:chExt cx="366389" cy="354481"/>
          </a:xfrm>
        </p:grpSpPr>
        <p:sp>
          <p:nvSpPr>
            <p:cNvPr id="9200" name="Google Shape;9200;p7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74"/>
          <p:cNvGrpSpPr/>
          <p:nvPr/>
        </p:nvGrpSpPr>
        <p:grpSpPr>
          <a:xfrm>
            <a:off x="3043239" y="3215626"/>
            <a:ext cx="366008" cy="348670"/>
            <a:chOff x="3043239" y="3215626"/>
            <a:chExt cx="366008" cy="348670"/>
          </a:xfrm>
        </p:grpSpPr>
        <p:sp>
          <p:nvSpPr>
            <p:cNvPr id="9208" name="Google Shape;9208;p7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74"/>
          <p:cNvGrpSpPr/>
          <p:nvPr/>
        </p:nvGrpSpPr>
        <p:grpSpPr>
          <a:xfrm>
            <a:off x="4218333" y="3184982"/>
            <a:ext cx="209107" cy="383442"/>
            <a:chOff x="4218333" y="3184982"/>
            <a:chExt cx="209107" cy="383442"/>
          </a:xfrm>
        </p:grpSpPr>
        <p:sp>
          <p:nvSpPr>
            <p:cNvPr id="9211" name="Google Shape;9211;p7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3" name="Google Shape;9213;p74"/>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4" name="Google Shape;9214;p74"/>
          <p:cNvGrpSpPr/>
          <p:nvPr/>
        </p:nvGrpSpPr>
        <p:grpSpPr>
          <a:xfrm>
            <a:off x="6896644" y="3216007"/>
            <a:ext cx="322917" cy="347876"/>
            <a:chOff x="6896644" y="3216007"/>
            <a:chExt cx="322917" cy="347876"/>
          </a:xfrm>
        </p:grpSpPr>
        <p:sp>
          <p:nvSpPr>
            <p:cNvPr id="9215" name="Google Shape;9215;p7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4"/>
          <p:cNvGrpSpPr/>
          <p:nvPr/>
        </p:nvGrpSpPr>
        <p:grpSpPr>
          <a:xfrm>
            <a:off x="7429366" y="3223183"/>
            <a:ext cx="334634" cy="333904"/>
            <a:chOff x="7429366" y="3223183"/>
            <a:chExt cx="334634" cy="333904"/>
          </a:xfrm>
        </p:grpSpPr>
        <p:sp>
          <p:nvSpPr>
            <p:cNvPr id="9223" name="Google Shape;9223;p7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5" name="Google Shape;9225;p74"/>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6" name="Google Shape;9226;p74"/>
          <p:cNvGrpSpPr/>
          <p:nvPr/>
        </p:nvGrpSpPr>
        <p:grpSpPr>
          <a:xfrm>
            <a:off x="5216456" y="3725484"/>
            <a:ext cx="356196" cy="265631"/>
            <a:chOff x="5216456" y="3725484"/>
            <a:chExt cx="356196" cy="265631"/>
          </a:xfrm>
        </p:grpSpPr>
        <p:sp>
          <p:nvSpPr>
            <p:cNvPr id="9227" name="Google Shape;9227;p7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74"/>
          <p:cNvGrpSpPr/>
          <p:nvPr/>
        </p:nvGrpSpPr>
        <p:grpSpPr>
          <a:xfrm>
            <a:off x="6849393" y="3733994"/>
            <a:ext cx="355053" cy="248038"/>
            <a:chOff x="6849393" y="3733994"/>
            <a:chExt cx="355053" cy="248038"/>
          </a:xfrm>
        </p:grpSpPr>
        <p:sp>
          <p:nvSpPr>
            <p:cNvPr id="9230" name="Google Shape;9230;p7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4"/>
          <p:cNvGrpSpPr/>
          <p:nvPr/>
        </p:nvGrpSpPr>
        <p:grpSpPr>
          <a:xfrm>
            <a:off x="7918997" y="3714687"/>
            <a:ext cx="392111" cy="280206"/>
            <a:chOff x="7918997" y="3714687"/>
            <a:chExt cx="392111" cy="280206"/>
          </a:xfrm>
        </p:grpSpPr>
        <p:sp>
          <p:nvSpPr>
            <p:cNvPr id="9236" name="Google Shape;9236;p7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1" name="Google Shape;9241;p74"/>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74"/>
          <p:cNvGrpSpPr/>
          <p:nvPr/>
        </p:nvGrpSpPr>
        <p:grpSpPr>
          <a:xfrm>
            <a:off x="1408777" y="3680964"/>
            <a:ext cx="357720" cy="355148"/>
            <a:chOff x="1408777" y="3680964"/>
            <a:chExt cx="357720" cy="355148"/>
          </a:xfrm>
        </p:grpSpPr>
        <p:sp>
          <p:nvSpPr>
            <p:cNvPr id="9243" name="Google Shape;9243;p7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74"/>
          <p:cNvGrpSpPr/>
          <p:nvPr/>
        </p:nvGrpSpPr>
        <p:grpSpPr>
          <a:xfrm>
            <a:off x="1952836" y="3680964"/>
            <a:ext cx="357720" cy="355148"/>
            <a:chOff x="1952836" y="3680964"/>
            <a:chExt cx="357720" cy="355148"/>
          </a:xfrm>
        </p:grpSpPr>
        <p:sp>
          <p:nvSpPr>
            <p:cNvPr id="9249" name="Google Shape;9249;p7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74"/>
          <p:cNvGrpSpPr/>
          <p:nvPr/>
        </p:nvGrpSpPr>
        <p:grpSpPr>
          <a:xfrm>
            <a:off x="2496894" y="3680964"/>
            <a:ext cx="357720" cy="355148"/>
            <a:chOff x="2496894" y="3680964"/>
            <a:chExt cx="357720" cy="355148"/>
          </a:xfrm>
        </p:grpSpPr>
        <p:sp>
          <p:nvSpPr>
            <p:cNvPr id="9255" name="Google Shape;9255;p7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74"/>
          <p:cNvGrpSpPr/>
          <p:nvPr/>
        </p:nvGrpSpPr>
        <p:grpSpPr>
          <a:xfrm>
            <a:off x="3040984" y="3681059"/>
            <a:ext cx="356164" cy="355815"/>
            <a:chOff x="3040984" y="3681059"/>
            <a:chExt cx="356164" cy="355815"/>
          </a:xfrm>
        </p:grpSpPr>
        <p:sp>
          <p:nvSpPr>
            <p:cNvPr id="9261" name="Google Shape;9261;p7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4"/>
          <p:cNvGrpSpPr/>
          <p:nvPr/>
        </p:nvGrpSpPr>
        <p:grpSpPr>
          <a:xfrm>
            <a:off x="3584280" y="3699191"/>
            <a:ext cx="358069" cy="317995"/>
            <a:chOff x="3584280" y="3699191"/>
            <a:chExt cx="358069" cy="317995"/>
          </a:xfrm>
        </p:grpSpPr>
        <p:sp>
          <p:nvSpPr>
            <p:cNvPr id="9265" name="Google Shape;9265;p7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4"/>
          <p:cNvGrpSpPr/>
          <p:nvPr/>
        </p:nvGrpSpPr>
        <p:grpSpPr>
          <a:xfrm>
            <a:off x="4129482" y="3681059"/>
            <a:ext cx="355402" cy="354291"/>
            <a:chOff x="4129482" y="3681059"/>
            <a:chExt cx="355402" cy="354291"/>
          </a:xfrm>
        </p:grpSpPr>
        <p:sp>
          <p:nvSpPr>
            <p:cNvPr id="9270" name="Google Shape;9270;p7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74"/>
          <p:cNvGrpSpPr/>
          <p:nvPr/>
        </p:nvGrpSpPr>
        <p:grpSpPr>
          <a:xfrm>
            <a:off x="4673540" y="3680297"/>
            <a:ext cx="355434" cy="355815"/>
            <a:chOff x="4673540" y="3680297"/>
            <a:chExt cx="355434" cy="355815"/>
          </a:xfrm>
        </p:grpSpPr>
        <p:sp>
          <p:nvSpPr>
            <p:cNvPr id="9275" name="Google Shape;9275;p7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4"/>
          <p:cNvGrpSpPr/>
          <p:nvPr/>
        </p:nvGrpSpPr>
        <p:grpSpPr>
          <a:xfrm>
            <a:off x="5779408" y="3699191"/>
            <a:ext cx="317645" cy="318757"/>
            <a:chOff x="5779408" y="3699191"/>
            <a:chExt cx="317645" cy="318757"/>
          </a:xfrm>
        </p:grpSpPr>
        <p:sp>
          <p:nvSpPr>
            <p:cNvPr id="9279" name="Google Shape;9279;p7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1" name="Google Shape;9281;p74"/>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2" name="Google Shape;9282;p74"/>
          <p:cNvGrpSpPr/>
          <p:nvPr/>
        </p:nvGrpSpPr>
        <p:grpSpPr>
          <a:xfrm>
            <a:off x="7390435" y="3680868"/>
            <a:ext cx="372073" cy="355243"/>
            <a:chOff x="7390435" y="3680868"/>
            <a:chExt cx="372073" cy="355243"/>
          </a:xfrm>
        </p:grpSpPr>
        <p:sp>
          <p:nvSpPr>
            <p:cNvPr id="9283" name="Google Shape;9283;p7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74"/>
          <p:cNvGrpSpPr/>
          <p:nvPr/>
        </p:nvGrpSpPr>
        <p:grpSpPr>
          <a:xfrm>
            <a:off x="1421638" y="4125629"/>
            <a:ext cx="374709" cy="374010"/>
            <a:chOff x="1421638" y="4125629"/>
            <a:chExt cx="374709" cy="374010"/>
          </a:xfrm>
        </p:grpSpPr>
        <p:sp>
          <p:nvSpPr>
            <p:cNvPr id="9290" name="Google Shape;9290;p7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74"/>
          <p:cNvGrpSpPr/>
          <p:nvPr/>
        </p:nvGrpSpPr>
        <p:grpSpPr>
          <a:xfrm>
            <a:off x="1973254" y="4156304"/>
            <a:ext cx="357720" cy="342192"/>
            <a:chOff x="1973254" y="4156304"/>
            <a:chExt cx="357720" cy="342192"/>
          </a:xfrm>
        </p:grpSpPr>
        <p:sp>
          <p:nvSpPr>
            <p:cNvPr id="9293" name="Google Shape;9293;p7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74"/>
          <p:cNvGrpSpPr/>
          <p:nvPr/>
        </p:nvGrpSpPr>
        <p:grpSpPr>
          <a:xfrm>
            <a:off x="2523759" y="4135505"/>
            <a:ext cx="341049" cy="340318"/>
            <a:chOff x="2523759" y="4135505"/>
            <a:chExt cx="341049" cy="340318"/>
          </a:xfrm>
        </p:grpSpPr>
        <p:sp>
          <p:nvSpPr>
            <p:cNvPr id="9300" name="Google Shape;9300;p7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4"/>
          <p:cNvGrpSpPr/>
          <p:nvPr/>
        </p:nvGrpSpPr>
        <p:grpSpPr>
          <a:xfrm>
            <a:off x="3040603" y="4130360"/>
            <a:ext cx="392079" cy="350353"/>
            <a:chOff x="3040603" y="4130360"/>
            <a:chExt cx="392079" cy="350353"/>
          </a:xfrm>
        </p:grpSpPr>
        <p:sp>
          <p:nvSpPr>
            <p:cNvPr id="9303" name="Google Shape;9303;p7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74"/>
          <p:cNvGrpSpPr/>
          <p:nvPr/>
        </p:nvGrpSpPr>
        <p:grpSpPr>
          <a:xfrm>
            <a:off x="3662144" y="4135505"/>
            <a:ext cx="232955" cy="340318"/>
            <a:chOff x="3662144" y="4135505"/>
            <a:chExt cx="232955" cy="340318"/>
          </a:xfrm>
        </p:grpSpPr>
        <p:sp>
          <p:nvSpPr>
            <p:cNvPr id="9314" name="Google Shape;9314;p7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74"/>
          <p:cNvGrpSpPr/>
          <p:nvPr/>
        </p:nvGrpSpPr>
        <p:grpSpPr>
          <a:xfrm>
            <a:off x="4149138" y="4121151"/>
            <a:ext cx="344065" cy="368644"/>
            <a:chOff x="4149138" y="4121151"/>
            <a:chExt cx="344065" cy="368644"/>
          </a:xfrm>
        </p:grpSpPr>
        <p:sp>
          <p:nvSpPr>
            <p:cNvPr id="9319" name="Google Shape;9319;p7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1" name="Google Shape;9331;p74"/>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2" name="Google Shape;9332;p74"/>
          <p:cNvGrpSpPr/>
          <p:nvPr/>
        </p:nvGrpSpPr>
        <p:grpSpPr>
          <a:xfrm>
            <a:off x="5206262" y="4174817"/>
            <a:ext cx="397763" cy="262804"/>
            <a:chOff x="5206262" y="4174817"/>
            <a:chExt cx="397763" cy="262804"/>
          </a:xfrm>
        </p:grpSpPr>
        <p:sp>
          <p:nvSpPr>
            <p:cNvPr id="9333" name="Google Shape;9333;p7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74"/>
          <p:cNvGrpSpPr/>
          <p:nvPr/>
        </p:nvGrpSpPr>
        <p:grpSpPr>
          <a:xfrm>
            <a:off x="5727616" y="4204699"/>
            <a:ext cx="440505" cy="290018"/>
            <a:chOff x="5727616" y="4204699"/>
            <a:chExt cx="440505" cy="290018"/>
          </a:xfrm>
        </p:grpSpPr>
        <p:sp>
          <p:nvSpPr>
            <p:cNvPr id="9341" name="Google Shape;9341;p7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74"/>
          <p:cNvGrpSpPr/>
          <p:nvPr/>
        </p:nvGrpSpPr>
        <p:grpSpPr>
          <a:xfrm>
            <a:off x="6410063" y="4135124"/>
            <a:ext cx="159950" cy="364516"/>
            <a:chOff x="6410063" y="4135124"/>
            <a:chExt cx="159950" cy="364516"/>
          </a:xfrm>
        </p:grpSpPr>
        <p:sp>
          <p:nvSpPr>
            <p:cNvPr id="9350" name="Google Shape;9350;p7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4"/>
          <p:cNvGrpSpPr/>
          <p:nvPr/>
        </p:nvGrpSpPr>
        <p:grpSpPr>
          <a:xfrm>
            <a:off x="6924652" y="4135505"/>
            <a:ext cx="214378" cy="364135"/>
            <a:chOff x="6924652" y="4135505"/>
            <a:chExt cx="214378" cy="364135"/>
          </a:xfrm>
        </p:grpSpPr>
        <p:sp>
          <p:nvSpPr>
            <p:cNvPr id="9355" name="Google Shape;9355;p7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4"/>
          <p:cNvGrpSpPr/>
          <p:nvPr/>
        </p:nvGrpSpPr>
        <p:grpSpPr>
          <a:xfrm>
            <a:off x="7384751" y="4147984"/>
            <a:ext cx="380012" cy="351274"/>
            <a:chOff x="7384751" y="4147984"/>
            <a:chExt cx="380012" cy="351274"/>
          </a:xfrm>
        </p:grpSpPr>
        <p:sp>
          <p:nvSpPr>
            <p:cNvPr id="9360" name="Google Shape;9360;p74"/>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368"/>
        <p:cNvGrpSpPr/>
        <p:nvPr/>
      </p:nvGrpSpPr>
      <p:grpSpPr>
        <a:xfrm>
          <a:off x="0" y="0"/>
          <a:ext cx="0" cy="0"/>
          <a:chOff x="0" y="0"/>
          <a:chExt cx="0" cy="0"/>
        </a:xfrm>
      </p:grpSpPr>
      <p:sp>
        <p:nvSpPr>
          <p:cNvPr id="9369" name="Google Shape;9369;p75"/>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370" name="Google Shape;9370;p75"/>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371" name="Google Shape;9371;p75"/>
          <p:cNvGrpSpPr/>
          <p:nvPr/>
        </p:nvGrpSpPr>
        <p:grpSpPr>
          <a:xfrm>
            <a:off x="1989449" y="4282269"/>
            <a:ext cx="374774" cy="346073"/>
            <a:chOff x="1989449" y="4282269"/>
            <a:chExt cx="374774" cy="346073"/>
          </a:xfrm>
        </p:grpSpPr>
        <p:sp>
          <p:nvSpPr>
            <p:cNvPr id="9372" name="Google Shape;9372;p7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5"/>
          <p:cNvGrpSpPr/>
          <p:nvPr/>
        </p:nvGrpSpPr>
        <p:grpSpPr>
          <a:xfrm>
            <a:off x="2487439" y="4280740"/>
            <a:ext cx="198775" cy="348972"/>
            <a:chOff x="2487439" y="4280740"/>
            <a:chExt cx="198775" cy="348972"/>
          </a:xfrm>
        </p:grpSpPr>
        <p:sp>
          <p:nvSpPr>
            <p:cNvPr id="9378" name="Google Shape;9378;p7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5"/>
          <p:cNvGrpSpPr/>
          <p:nvPr/>
        </p:nvGrpSpPr>
        <p:grpSpPr>
          <a:xfrm>
            <a:off x="2810958" y="4273923"/>
            <a:ext cx="353145" cy="361873"/>
            <a:chOff x="2810958" y="4273923"/>
            <a:chExt cx="353145" cy="361873"/>
          </a:xfrm>
        </p:grpSpPr>
        <p:sp>
          <p:nvSpPr>
            <p:cNvPr id="9383" name="Google Shape;9383;p7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5"/>
          <p:cNvGrpSpPr/>
          <p:nvPr/>
        </p:nvGrpSpPr>
        <p:grpSpPr>
          <a:xfrm>
            <a:off x="6275635" y="4282651"/>
            <a:ext cx="209383" cy="366778"/>
            <a:chOff x="6275635" y="4282651"/>
            <a:chExt cx="209383" cy="366778"/>
          </a:xfrm>
        </p:grpSpPr>
        <p:sp>
          <p:nvSpPr>
            <p:cNvPr id="9391" name="Google Shape;9391;p7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75"/>
          <p:cNvGrpSpPr/>
          <p:nvPr/>
        </p:nvGrpSpPr>
        <p:grpSpPr>
          <a:xfrm>
            <a:off x="6701186" y="4283033"/>
            <a:ext cx="280292" cy="366396"/>
            <a:chOff x="6701186" y="4283033"/>
            <a:chExt cx="280292" cy="366396"/>
          </a:xfrm>
        </p:grpSpPr>
        <p:sp>
          <p:nvSpPr>
            <p:cNvPr id="9394" name="Google Shape;9394;p7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75"/>
          <p:cNvGrpSpPr/>
          <p:nvPr/>
        </p:nvGrpSpPr>
        <p:grpSpPr>
          <a:xfrm>
            <a:off x="2609571" y="3824958"/>
            <a:ext cx="373627" cy="347347"/>
            <a:chOff x="2609571" y="3824958"/>
            <a:chExt cx="373627" cy="347347"/>
          </a:xfrm>
        </p:grpSpPr>
        <p:sp>
          <p:nvSpPr>
            <p:cNvPr id="9397" name="Google Shape;9397;p7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9" name="Google Shape;9399;p75"/>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0" name="Google Shape;9400;p75"/>
          <p:cNvGrpSpPr/>
          <p:nvPr/>
        </p:nvGrpSpPr>
        <p:grpSpPr>
          <a:xfrm>
            <a:off x="916127" y="3807056"/>
            <a:ext cx="221902" cy="380795"/>
            <a:chOff x="916127" y="3807056"/>
            <a:chExt cx="221902" cy="380795"/>
          </a:xfrm>
        </p:grpSpPr>
        <p:sp>
          <p:nvSpPr>
            <p:cNvPr id="9401" name="Google Shape;9401;p7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5" name="Google Shape;9405;p75"/>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5"/>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7" name="Google Shape;9407;p75"/>
          <p:cNvGrpSpPr/>
          <p:nvPr/>
        </p:nvGrpSpPr>
        <p:grpSpPr>
          <a:xfrm>
            <a:off x="3513010" y="3816134"/>
            <a:ext cx="362223" cy="361108"/>
            <a:chOff x="3513010" y="3816134"/>
            <a:chExt cx="362223" cy="361108"/>
          </a:xfrm>
        </p:grpSpPr>
        <p:sp>
          <p:nvSpPr>
            <p:cNvPr id="9408" name="Google Shape;9408;p7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75"/>
          <p:cNvGrpSpPr/>
          <p:nvPr/>
        </p:nvGrpSpPr>
        <p:grpSpPr>
          <a:xfrm>
            <a:off x="3950316" y="3820307"/>
            <a:ext cx="369805" cy="353782"/>
            <a:chOff x="3950316" y="3820307"/>
            <a:chExt cx="369805" cy="353782"/>
          </a:xfrm>
        </p:grpSpPr>
        <p:sp>
          <p:nvSpPr>
            <p:cNvPr id="9413" name="Google Shape;9413;p7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75"/>
          <p:cNvGrpSpPr/>
          <p:nvPr/>
        </p:nvGrpSpPr>
        <p:grpSpPr>
          <a:xfrm>
            <a:off x="1761909" y="3811961"/>
            <a:ext cx="307974" cy="371716"/>
            <a:chOff x="1761909" y="3811961"/>
            <a:chExt cx="307974" cy="371716"/>
          </a:xfrm>
        </p:grpSpPr>
        <p:sp>
          <p:nvSpPr>
            <p:cNvPr id="9418" name="Google Shape;9418;p7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75"/>
          <p:cNvGrpSpPr/>
          <p:nvPr/>
        </p:nvGrpSpPr>
        <p:grpSpPr>
          <a:xfrm>
            <a:off x="5373342" y="3808935"/>
            <a:ext cx="231395" cy="353145"/>
            <a:chOff x="5373342" y="3808935"/>
            <a:chExt cx="231395" cy="353145"/>
          </a:xfrm>
        </p:grpSpPr>
        <p:sp>
          <p:nvSpPr>
            <p:cNvPr id="9429" name="Google Shape;9429;p7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8" name="Google Shape;9438;p75"/>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9" name="Google Shape;9439;p75"/>
          <p:cNvGrpSpPr/>
          <p:nvPr/>
        </p:nvGrpSpPr>
        <p:grpSpPr>
          <a:xfrm>
            <a:off x="5833775" y="3809445"/>
            <a:ext cx="235185" cy="352253"/>
            <a:chOff x="5833775" y="3809445"/>
            <a:chExt cx="235185" cy="352253"/>
          </a:xfrm>
        </p:grpSpPr>
        <p:sp>
          <p:nvSpPr>
            <p:cNvPr id="9440" name="Google Shape;9440;p7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75"/>
          <p:cNvGrpSpPr/>
          <p:nvPr/>
        </p:nvGrpSpPr>
        <p:grpSpPr>
          <a:xfrm>
            <a:off x="4942472" y="3809318"/>
            <a:ext cx="238976" cy="352762"/>
            <a:chOff x="4942472" y="3809318"/>
            <a:chExt cx="238976" cy="352762"/>
          </a:xfrm>
        </p:grpSpPr>
        <p:sp>
          <p:nvSpPr>
            <p:cNvPr id="9444" name="Google Shape;9444;p7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5"/>
          <p:cNvGrpSpPr/>
          <p:nvPr/>
        </p:nvGrpSpPr>
        <p:grpSpPr>
          <a:xfrm>
            <a:off x="6266525" y="3807788"/>
            <a:ext cx="260223" cy="353527"/>
            <a:chOff x="6266525" y="3807788"/>
            <a:chExt cx="260223" cy="353527"/>
          </a:xfrm>
        </p:grpSpPr>
        <p:sp>
          <p:nvSpPr>
            <p:cNvPr id="9452" name="Google Shape;9452;p7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6" name="Google Shape;9456;p75"/>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7" name="Google Shape;9457;p75"/>
          <p:cNvGrpSpPr/>
          <p:nvPr/>
        </p:nvGrpSpPr>
        <p:grpSpPr>
          <a:xfrm>
            <a:off x="7184363" y="3809604"/>
            <a:ext cx="202184" cy="352762"/>
            <a:chOff x="7184363" y="3809604"/>
            <a:chExt cx="202184" cy="352762"/>
          </a:xfrm>
        </p:grpSpPr>
        <p:sp>
          <p:nvSpPr>
            <p:cNvPr id="9458" name="Google Shape;9458;p7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5"/>
          <p:cNvGrpSpPr/>
          <p:nvPr/>
        </p:nvGrpSpPr>
        <p:grpSpPr>
          <a:xfrm>
            <a:off x="7571624" y="3808935"/>
            <a:ext cx="292047" cy="352762"/>
            <a:chOff x="7571624" y="3808935"/>
            <a:chExt cx="292047" cy="352762"/>
          </a:xfrm>
        </p:grpSpPr>
        <p:sp>
          <p:nvSpPr>
            <p:cNvPr id="9461" name="Google Shape;9461;p7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5"/>
          <p:cNvGrpSpPr/>
          <p:nvPr/>
        </p:nvGrpSpPr>
        <p:grpSpPr>
          <a:xfrm>
            <a:off x="2174559" y="3356116"/>
            <a:ext cx="364135" cy="359930"/>
            <a:chOff x="2174559" y="3356116"/>
            <a:chExt cx="364135" cy="359930"/>
          </a:xfrm>
        </p:grpSpPr>
        <p:sp>
          <p:nvSpPr>
            <p:cNvPr id="9468" name="Google Shape;9468;p7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75"/>
          <p:cNvGrpSpPr/>
          <p:nvPr/>
        </p:nvGrpSpPr>
        <p:grpSpPr>
          <a:xfrm>
            <a:off x="1731934" y="3355639"/>
            <a:ext cx="368371" cy="361554"/>
            <a:chOff x="1731934" y="3355639"/>
            <a:chExt cx="368371" cy="361554"/>
          </a:xfrm>
        </p:grpSpPr>
        <p:sp>
          <p:nvSpPr>
            <p:cNvPr id="9471" name="Google Shape;9471;p7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75"/>
          <p:cNvGrpSpPr/>
          <p:nvPr/>
        </p:nvGrpSpPr>
        <p:grpSpPr>
          <a:xfrm>
            <a:off x="3990517" y="3354173"/>
            <a:ext cx="279559" cy="363402"/>
            <a:chOff x="3990517" y="3354173"/>
            <a:chExt cx="279559" cy="363402"/>
          </a:xfrm>
        </p:grpSpPr>
        <p:sp>
          <p:nvSpPr>
            <p:cNvPr id="9474" name="Google Shape;9474;p7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75"/>
          <p:cNvGrpSpPr/>
          <p:nvPr/>
        </p:nvGrpSpPr>
        <p:grpSpPr>
          <a:xfrm>
            <a:off x="3497847" y="3417374"/>
            <a:ext cx="379680" cy="237606"/>
            <a:chOff x="3497847" y="3417374"/>
            <a:chExt cx="379680" cy="237606"/>
          </a:xfrm>
        </p:grpSpPr>
        <p:sp>
          <p:nvSpPr>
            <p:cNvPr id="9478" name="Google Shape;9478;p7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75"/>
          <p:cNvGrpSpPr/>
          <p:nvPr/>
        </p:nvGrpSpPr>
        <p:grpSpPr>
          <a:xfrm>
            <a:off x="2612597" y="3367075"/>
            <a:ext cx="376271" cy="337982"/>
            <a:chOff x="2612597" y="3367075"/>
            <a:chExt cx="376271" cy="337982"/>
          </a:xfrm>
        </p:grpSpPr>
        <p:sp>
          <p:nvSpPr>
            <p:cNvPr id="9483" name="Google Shape;9483;p7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5"/>
          <p:cNvGrpSpPr/>
          <p:nvPr/>
        </p:nvGrpSpPr>
        <p:grpSpPr>
          <a:xfrm>
            <a:off x="3071914" y="3364431"/>
            <a:ext cx="343652" cy="342505"/>
            <a:chOff x="3071914" y="3364431"/>
            <a:chExt cx="343652" cy="342505"/>
          </a:xfrm>
        </p:grpSpPr>
        <p:sp>
          <p:nvSpPr>
            <p:cNvPr id="9486" name="Google Shape;9486;p7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75"/>
          <p:cNvGrpSpPr/>
          <p:nvPr/>
        </p:nvGrpSpPr>
        <p:grpSpPr>
          <a:xfrm>
            <a:off x="897141" y="3359875"/>
            <a:ext cx="257962" cy="352762"/>
            <a:chOff x="897141" y="3359875"/>
            <a:chExt cx="257962" cy="352762"/>
          </a:xfrm>
        </p:grpSpPr>
        <p:sp>
          <p:nvSpPr>
            <p:cNvPr id="9492" name="Google Shape;9492;p7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5"/>
          <p:cNvGrpSpPr/>
          <p:nvPr/>
        </p:nvGrpSpPr>
        <p:grpSpPr>
          <a:xfrm>
            <a:off x="1333682" y="3344330"/>
            <a:ext cx="271213" cy="383088"/>
            <a:chOff x="1333682" y="3344330"/>
            <a:chExt cx="271213" cy="383088"/>
          </a:xfrm>
        </p:grpSpPr>
        <p:sp>
          <p:nvSpPr>
            <p:cNvPr id="9501" name="Google Shape;9501;p7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5"/>
          <p:cNvGrpSpPr/>
          <p:nvPr/>
        </p:nvGrpSpPr>
        <p:grpSpPr>
          <a:xfrm>
            <a:off x="6664394" y="3346974"/>
            <a:ext cx="353113" cy="351998"/>
            <a:chOff x="6664394" y="3346974"/>
            <a:chExt cx="353113" cy="351998"/>
          </a:xfrm>
        </p:grpSpPr>
        <p:sp>
          <p:nvSpPr>
            <p:cNvPr id="9513" name="Google Shape;9513;p7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75"/>
          <p:cNvGrpSpPr/>
          <p:nvPr/>
        </p:nvGrpSpPr>
        <p:grpSpPr>
          <a:xfrm>
            <a:off x="849741" y="1959307"/>
            <a:ext cx="399398" cy="375443"/>
            <a:chOff x="849741" y="1959307"/>
            <a:chExt cx="399398" cy="375443"/>
          </a:xfrm>
        </p:grpSpPr>
        <p:sp>
          <p:nvSpPr>
            <p:cNvPr id="9519" name="Google Shape;9519;p7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75"/>
          <p:cNvGrpSpPr/>
          <p:nvPr/>
        </p:nvGrpSpPr>
        <p:grpSpPr>
          <a:xfrm>
            <a:off x="1284212" y="1963766"/>
            <a:ext cx="379489" cy="366046"/>
            <a:chOff x="1284212" y="1963766"/>
            <a:chExt cx="379489" cy="366046"/>
          </a:xfrm>
        </p:grpSpPr>
        <p:sp>
          <p:nvSpPr>
            <p:cNvPr id="9522" name="Google Shape;9522;p7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75"/>
          <p:cNvGrpSpPr/>
          <p:nvPr/>
        </p:nvGrpSpPr>
        <p:grpSpPr>
          <a:xfrm>
            <a:off x="3037766" y="1969564"/>
            <a:ext cx="370219" cy="354928"/>
            <a:chOff x="3037766" y="1969564"/>
            <a:chExt cx="370219" cy="354928"/>
          </a:xfrm>
        </p:grpSpPr>
        <p:sp>
          <p:nvSpPr>
            <p:cNvPr id="9525" name="Google Shape;9525;p7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75"/>
          <p:cNvGrpSpPr/>
          <p:nvPr/>
        </p:nvGrpSpPr>
        <p:grpSpPr>
          <a:xfrm>
            <a:off x="3982553" y="1971730"/>
            <a:ext cx="304566" cy="350501"/>
            <a:chOff x="3982553" y="1971730"/>
            <a:chExt cx="304566" cy="350501"/>
          </a:xfrm>
        </p:grpSpPr>
        <p:sp>
          <p:nvSpPr>
            <p:cNvPr id="9530" name="Google Shape;9530;p7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75"/>
          <p:cNvGrpSpPr/>
          <p:nvPr/>
        </p:nvGrpSpPr>
        <p:grpSpPr>
          <a:xfrm>
            <a:off x="2567841" y="1994124"/>
            <a:ext cx="399812" cy="306477"/>
            <a:chOff x="2567841" y="1994124"/>
            <a:chExt cx="399812" cy="306477"/>
          </a:xfrm>
        </p:grpSpPr>
        <p:sp>
          <p:nvSpPr>
            <p:cNvPr id="9533" name="Google Shape;9533;p7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75"/>
          <p:cNvGrpSpPr/>
          <p:nvPr/>
        </p:nvGrpSpPr>
        <p:grpSpPr>
          <a:xfrm>
            <a:off x="2212084" y="1960358"/>
            <a:ext cx="324698" cy="372863"/>
            <a:chOff x="2212084" y="1960358"/>
            <a:chExt cx="324698" cy="372863"/>
          </a:xfrm>
        </p:grpSpPr>
        <p:sp>
          <p:nvSpPr>
            <p:cNvPr id="9537" name="Google Shape;9537;p7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75"/>
          <p:cNvGrpSpPr/>
          <p:nvPr/>
        </p:nvGrpSpPr>
        <p:grpSpPr>
          <a:xfrm>
            <a:off x="1805901" y="1960358"/>
            <a:ext cx="284847" cy="373627"/>
            <a:chOff x="1805901" y="1960358"/>
            <a:chExt cx="284847" cy="373627"/>
          </a:xfrm>
        </p:grpSpPr>
        <p:sp>
          <p:nvSpPr>
            <p:cNvPr id="9541" name="Google Shape;9541;p7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3" name="Google Shape;9543;p75"/>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5"/>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75"/>
          <p:cNvGrpSpPr/>
          <p:nvPr/>
        </p:nvGrpSpPr>
        <p:grpSpPr>
          <a:xfrm>
            <a:off x="6656812" y="2029388"/>
            <a:ext cx="368690" cy="245793"/>
            <a:chOff x="6656812" y="2029388"/>
            <a:chExt cx="368690" cy="245793"/>
          </a:xfrm>
        </p:grpSpPr>
        <p:sp>
          <p:nvSpPr>
            <p:cNvPr id="9547" name="Google Shape;9547;p7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75"/>
          <p:cNvGrpSpPr/>
          <p:nvPr/>
        </p:nvGrpSpPr>
        <p:grpSpPr>
          <a:xfrm>
            <a:off x="4869651" y="2012218"/>
            <a:ext cx="376654" cy="281566"/>
            <a:chOff x="4869651" y="2012218"/>
            <a:chExt cx="376654" cy="281566"/>
          </a:xfrm>
        </p:grpSpPr>
        <p:sp>
          <p:nvSpPr>
            <p:cNvPr id="9558" name="Google Shape;9558;p7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5"/>
          <p:cNvGrpSpPr/>
          <p:nvPr/>
        </p:nvGrpSpPr>
        <p:grpSpPr>
          <a:xfrm>
            <a:off x="5306224" y="2012313"/>
            <a:ext cx="367925" cy="281694"/>
            <a:chOff x="5306224" y="2012313"/>
            <a:chExt cx="367925" cy="281694"/>
          </a:xfrm>
        </p:grpSpPr>
        <p:sp>
          <p:nvSpPr>
            <p:cNvPr id="9563" name="Google Shape;9563;p7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75"/>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6" name="Google Shape;9566;p75"/>
          <p:cNvGrpSpPr/>
          <p:nvPr/>
        </p:nvGrpSpPr>
        <p:grpSpPr>
          <a:xfrm>
            <a:off x="6195998" y="1983102"/>
            <a:ext cx="368308" cy="338746"/>
            <a:chOff x="6195998" y="1983102"/>
            <a:chExt cx="368308" cy="338746"/>
          </a:xfrm>
        </p:grpSpPr>
        <p:sp>
          <p:nvSpPr>
            <p:cNvPr id="9567" name="Google Shape;9567;p7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75"/>
          <p:cNvGrpSpPr/>
          <p:nvPr/>
        </p:nvGrpSpPr>
        <p:grpSpPr>
          <a:xfrm>
            <a:off x="7542031" y="2011835"/>
            <a:ext cx="369072" cy="280037"/>
            <a:chOff x="7542031" y="2011835"/>
            <a:chExt cx="369072" cy="280037"/>
          </a:xfrm>
        </p:grpSpPr>
        <p:sp>
          <p:nvSpPr>
            <p:cNvPr id="9571" name="Google Shape;9571;p7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5"/>
          <p:cNvGrpSpPr/>
          <p:nvPr/>
        </p:nvGrpSpPr>
        <p:grpSpPr>
          <a:xfrm>
            <a:off x="8010427" y="3348503"/>
            <a:ext cx="278795" cy="351615"/>
            <a:chOff x="8010427" y="3348503"/>
            <a:chExt cx="278795" cy="351615"/>
          </a:xfrm>
        </p:grpSpPr>
        <p:sp>
          <p:nvSpPr>
            <p:cNvPr id="9581" name="Google Shape;9581;p7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5" name="Google Shape;9585;p75"/>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6" name="Google Shape;9586;p75"/>
          <p:cNvGrpSpPr/>
          <p:nvPr/>
        </p:nvGrpSpPr>
        <p:grpSpPr>
          <a:xfrm>
            <a:off x="7141900" y="3349204"/>
            <a:ext cx="281057" cy="351010"/>
            <a:chOff x="7141900" y="3349204"/>
            <a:chExt cx="281057" cy="351010"/>
          </a:xfrm>
        </p:grpSpPr>
        <p:sp>
          <p:nvSpPr>
            <p:cNvPr id="9587" name="Google Shape;9587;p7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75"/>
          <p:cNvGrpSpPr/>
          <p:nvPr/>
        </p:nvGrpSpPr>
        <p:grpSpPr>
          <a:xfrm>
            <a:off x="5314188" y="3350032"/>
            <a:ext cx="363752" cy="353113"/>
            <a:chOff x="5314188" y="3350032"/>
            <a:chExt cx="363752" cy="353113"/>
          </a:xfrm>
        </p:grpSpPr>
        <p:sp>
          <p:nvSpPr>
            <p:cNvPr id="9591" name="Google Shape;9591;p7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75"/>
          <p:cNvGrpSpPr/>
          <p:nvPr/>
        </p:nvGrpSpPr>
        <p:grpSpPr>
          <a:xfrm>
            <a:off x="6203579" y="3348981"/>
            <a:ext cx="351615" cy="350373"/>
            <a:chOff x="6203579" y="3348981"/>
            <a:chExt cx="351615" cy="350373"/>
          </a:xfrm>
        </p:grpSpPr>
        <p:sp>
          <p:nvSpPr>
            <p:cNvPr id="9594" name="Google Shape;9594;p7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75"/>
          <p:cNvGrpSpPr/>
          <p:nvPr/>
        </p:nvGrpSpPr>
        <p:grpSpPr>
          <a:xfrm>
            <a:off x="5829984" y="3350032"/>
            <a:ext cx="220755" cy="352348"/>
            <a:chOff x="5829984" y="3350032"/>
            <a:chExt cx="220755" cy="352348"/>
          </a:xfrm>
        </p:grpSpPr>
        <p:sp>
          <p:nvSpPr>
            <p:cNvPr id="9600" name="Google Shape;9600;p7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5"/>
          <p:cNvGrpSpPr/>
          <p:nvPr/>
        </p:nvGrpSpPr>
        <p:grpSpPr>
          <a:xfrm>
            <a:off x="4882170" y="3349841"/>
            <a:ext cx="358464" cy="352316"/>
            <a:chOff x="4882170" y="3349841"/>
            <a:chExt cx="358464" cy="352316"/>
          </a:xfrm>
        </p:grpSpPr>
        <p:sp>
          <p:nvSpPr>
            <p:cNvPr id="9605" name="Google Shape;9605;p7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7" name="Google Shape;9607;p75"/>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5"/>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9" name="Google Shape;9609;p75"/>
          <p:cNvGrpSpPr/>
          <p:nvPr/>
        </p:nvGrpSpPr>
        <p:grpSpPr>
          <a:xfrm>
            <a:off x="3044965" y="2435220"/>
            <a:ext cx="400194" cy="324316"/>
            <a:chOff x="3044965" y="2435220"/>
            <a:chExt cx="400194" cy="324316"/>
          </a:xfrm>
        </p:grpSpPr>
        <p:sp>
          <p:nvSpPr>
            <p:cNvPr id="9610" name="Google Shape;9610;p7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5"/>
          <p:cNvGrpSpPr/>
          <p:nvPr/>
        </p:nvGrpSpPr>
        <p:grpSpPr>
          <a:xfrm>
            <a:off x="4878379" y="2473892"/>
            <a:ext cx="367161" cy="287523"/>
            <a:chOff x="4878379" y="2473892"/>
            <a:chExt cx="367161" cy="287523"/>
          </a:xfrm>
        </p:grpSpPr>
        <p:sp>
          <p:nvSpPr>
            <p:cNvPr id="9614" name="Google Shape;9614;p7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75"/>
          <p:cNvGrpSpPr/>
          <p:nvPr/>
        </p:nvGrpSpPr>
        <p:grpSpPr>
          <a:xfrm>
            <a:off x="1325719" y="2887689"/>
            <a:ext cx="290581" cy="372481"/>
            <a:chOff x="1325719" y="2887689"/>
            <a:chExt cx="290581" cy="372481"/>
          </a:xfrm>
        </p:grpSpPr>
        <p:sp>
          <p:nvSpPr>
            <p:cNvPr id="9620" name="Google Shape;9620;p7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2" name="Google Shape;9622;p75"/>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3" name="Google Shape;9623;p75"/>
          <p:cNvGrpSpPr/>
          <p:nvPr/>
        </p:nvGrpSpPr>
        <p:grpSpPr>
          <a:xfrm>
            <a:off x="3510335" y="2892499"/>
            <a:ext cx="360726" cy="361204"/>
            <a:chOff x="3510335" y="2892499"/>
            <a:chExt cx="360726" cy="361204"/>
          </a:xfrm>
        </p:grpSpPr>
        <p:sp>
          <p:nvSpPr>
            <p:cNvPr id="9624" name="Google Shape;9624;p7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75"/>
          <p:cNvGrpSpPr/>
          <p:nvPr/>
        </p:nvGrpSpPr>
        <p:grpSpPr>
          <a:xfrm>
            <a:off x="3086313" y="2877049"/>
            <a:ext cx="320143" cy="392581"/>
            <a:chOff x="3086313" y="2877049"/>
            <a:chExt cx="320143" cy="392581"/>
          </a:xfrm>
        </p:grpSpPr>
        <p:sp>
          <p:nvSpPr>
            <p:cNvPr id="9630" name="Google Shape;9630;p7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2" name="Google Shape;9642;p75"/>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3" name="Google Shape;9643;p75"/>
          <p:cNvGrpSpPr/>
          <p:nvPr/>
        </p:nvGrpSpPr>
        <p:grpSpPr>
          <a:xfrm>
            <a:off x="861113" y="2885746"/>
            <a:ext cx="333809" cy="373277"/>
            <a:chOff x="861113" y="2885746"/>
            <a:chExt cx="333809" cy="373277"/>
          </a:xfrm>
        </p:grpSpPr>
        <p:sp>
          <p:nvSpPr>
            <p:cNvPr id="9644" name="Google Shape;9644;p7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7" name="Google Shape;9647;p75"/>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5"/>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9" name="Google Shape;9649;p75"/>
          <p:cNvGrpSpPr/>
          <p:nvPr/>
        </p:nvGrpSpPr>
        <p:grpSpPr>
          <a:xfrm>
            <a:off x="1297654" y="1504481"/>
            <a:ext cx="349354" cy="362223"/>
            <a:chOff x="1297654" y="1504481"/>
            <a:chExt cx="349354" cy="362223"/>
          </a:xfrm>
        </p:grpSpPr>
        <p:sp>
          <p:nvSpPr>
            <p:cNvPr id="9650" name="Google Shape;9650;p7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3" name="Google Shape;9653;p75"/>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4" name="Google Shape;9654;p75"/>
          <p:cNvGrpSpPr/>
          <p:nvPr/>
        </p:nvGrpSpPr>
        <p:grpSpPr>
          <a:xfrm>
            <a:off x="852385" y="1510916"/>
            <a:ext cx="353145" cy="351998"/>
            <a:chOff x="852385" y="1510916"/>
            <a:chExt cx="353145" cy="351998"/>
          </a:xfrm>
        </p:grpSpPr>
        <p:sp>
          <p:nvSpPr>
            <p:cNvPr id="9655" name="Google Shape;9655;p7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75"/>
          <p:cNvGrpSpPr/>
          <p:nvPr/>
        </p:nvGrpSpPr>
        <p:grpSpPr>
          <a:xfrm>
            <a:off x="1745217" y="1515471"/>
            <a:ext cx="343269" cy="342505"/>
            <a:chOff x="1745217" y="1515471"/>
            <a:chExt cx="343269" cy="342505"/>
          </a:xfrm>
        </p:grpSpPr>
        <p:sp>
          <p:nvSpPr>
            <p:cNvPr id="9659" name="Google Shape;9659;p7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3" name="Google Shape;9663;p75"/>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4" name="Google Shape;9664;p75"/>
          <p:cNvGrpSpPr/>
          <p:nvPr/>
        </p:nvGrpSpPr>
        <p:grpSpPr>
          <a:xfrm>
            <a:off x="3042703" y="1529137"/>
            <a:ext cx="411535" cy="315587"/>
            <a:chOff x="3042703" y="1529137"/>
            <a:chExt cx="411535" cy="315587"/>
          </a:xfrm>
        </p:grpSpPr>
        <p:sp>
          <p:nvSpPr>
            <p:cNvPr id="9665" name="Google Shape;9665;p7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75"/>
          <p:cNvGrpSpPr/>
          <p:nvPr/>
        </p:nvGrpSpPr>
        <p:grpSpPr>
          <a:xfrm>
            <a:off x="2629289" y="1544682"/>
            <a:ext cx="350501" cy="284497"/>
            <a:chOff x="2629289" y="1544682"/>
            <a:chExt cx="350501" cy="284497"/>
          </a:xfrm>
        </p:grpSpPr>
        <p:sp>
          <p:nvSpPr>
            <p:cNvPr id="9676" name="Google Shape;9676;p7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1" name="Google Shape;9681;p75"/>
          <p:cNvGrpSpPr/>
          <p:nvPr/>
        </p:nvGrpSpPr>
        <p:grpSpPr>
          <a:xfrm>
            <a:off x="5305077" y="1502633"/>
            <a:ext cx="367893" cy="365218"/>
            <a:chOff x="5305077" y="1502633"/>
            <a:chExt cx="367893" cy="365218"/>
          </a:xfrm>
        </p:grpSpPr>
        <p:sp>
          <p:nvSpPr>
            <p:cNvPr id="9682" name="Google Shape;9682;p7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75"/>
          <p:cNvGrpSpPr/>
          <p:nvPr/>
        </p:nvGrpSpPr>
        <p:grpSpPr>
          <a:xfrm>
            <a:off x="7100170" y="1500117"/>
            <a:ext cx="368308" cy="367033"/>
            <a:chOff x="7100170" y="1500117"/>
            <a:chExt cx="368308" cy="367033"/>
          </a:xfrm>
        </p:grpSpPr>
        <p:sp>
          <p:nvSpPr>
            <p:cNvPr id="9685" name="Google Shape;9685;p7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8" name="Google Shape;9698;p75"/>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75"/>
          <p:cNvGrpSpPr/>
          <p:nvPr/>
        </p:nvGrpSpPr>
        <p:grpSpPr>
          <a:xfrm>
            <a:off x="6649231" y="1500021"/>
            <a:ext cx="390287" cy="367065"/>
            <a:chOff x="6649231" y="1500021"/>
            <a:chExt cx="390287" cy="367065"/>
          </a:xfrm>
        </p:grpSpPr>
        <p:sp>
          <p:nvSpPr>
            <p:cNvPr id="9700" name="Google Shape;9700;p7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75"/>
          <p:cNvGrpSpPr/>
          <p:nvPr/>
        </p:nvGrpSpPr>
        <p:grpSpPr>
          <a:xfrm>
            <a:off x="5746938" y="1543503"/>
            <a:ext cx="387261" cy="280356"/>
            <a:chOff x="5746938" y="1543503"/>
            <a:chExt cx="387261" cy="280356"/>
          </a:xfrm>
        </p:grpSpPr>
        <p:sp>
          <p:nvSpPr>
            <p:cNvPr id="9713" name="Google Shape;9713;p7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75"/>
          <p:cNvGrpSpPr/>
          <p:nvPr/>
        </p:nvGrpSpPr>
        <p:grpSpPr>
          <a:xfrm>
            <a:off x="6196730" y="1525346"/>
            <a:ext cx="369072" cy="317467"/>
            <a:chOff x="6196730" y="1525346"/>
            <a:chExt cx="369072" cy="317467"/>
          </a:xfrm>
        </p:grpSpPr>
        <p:sp>
          <p:nvSpPr>
            <p:cNvPr id="9716" name="Google Shape;9716;p7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75"/>
          <p:cNvGrpSpPr/>
          <p:nvPr/>
        </p:nvGrpSpPr>
        <p:grpSpPr>
          <a:xfrm>
            <a:off x="4940592" y="1500690"/>
            <a:ext cx="246558" cy="367161"/>
            <a:chOff x="4940592" y="1500690"/>
            <a:chExt cx="246558" cy="367161"/>
          </a:xfrm>
        </p:grpSpPr>
        <p:sp>
          <p:nvSpPr>
            <p:cNvPr id="9720" name="Google Shape;9720;p7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75"/>
          <p:cNvGrpSpPr/>
          <p:nvPr/>
        </p:nvGrpSpPr>
        <p:grpSpPr>
          <a:xfrm>
            <a:off x="7964906" y="1499894"/>
            <a:ext cx="380858" cy="367575"/>
            <a:chOff x="7964906" y="1499894"/>
            <a:chExt cx="380858" cy="367575"/>
          </a:xfrm>
        </p:grpSpPr>
        <p:sp>
          <p:nvSpPr>
            <p:cNvPr id="9725" name="Google Shape;9725;p7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5"/>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9" name="Google Shape;9729;p75"/>
          <p:cNvGrpSpPr/>
          <p:nvPr/>
        </p:nvGrpSpPr>
        <p:grpSpPr>
          <a:xfrm>
            <a:off x="8007400" y="2902278"/>
            <a:ext cx="285230" cy="355597"/>
            <a:chOff x="8007400" y="2902278"/>
            <a:chExt cx="285230" cy="355597"/>
          </a:xfrm>
        </p:grpSpPr>
        <p:sp>
          <p:nvSpPr>
            <p:cNvPr id="9730" name="Google Shape;9730;p7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75"/>
          <p:cNvGrpSpPr/>
          <p:nvPr/>
        </p:nvGrpSpPr>
        <p:grpSpPr>
          <a:xfrm>
            <a:off x="6219124" y="2902788"/>
            <a:ext cx="318231" cy="355470"/>
            <a:chOff x="6219124" y="2902788"/>
            <a:chExt cx="318231" cy="355470"/>
          </a:xfrm>
        </p:grpSpPr>
        <p:sp>
          <p:nvSpPr>
            <p:cNvPr id="9733" name="Google Shape;9733;p7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75"/>
          <p:cNvGrpSpPr/>
          <p:nvPr/>
        </p:nvGrpSpPr>
        <p:grpSpPr>
          <a:xfrm>
            <a:off x="4969421" y="2902852"/>
            <a:ext cx="185109" cy="355406"/>
            <a:chOff x="4969421" y="2902852"/>
            <a:chExt cx="185109" cy="355406"/>
          </a:xfrm>
        </p:grpSpPr>
        <p:sp>
          <p:nvSpPr>
            <p:cNvPr id="9737" name="Google Shape;9737;p7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3" name="Google Shape;9743;p75"/>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5"/>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5" name="Google Shape;9745;p75"/>
          <p:cNvGrpSpPr/>
          <p:nvPr/>
        </p:nvGrpSpPr>
        <p:grpSpPr>
          <a:xfrm>
            <a:off x="6685259" y="2902852"/>
            <a:ext cx="311414" cy="355406"/>
            <a:chOff x="6685259" y="2902852"/>
            <a:chExt cx="311414" cy="355406"/>
          </a:xfrm>
        </p:grpSpPr>
        <p:sp>
          <p:nvSpPr>
            <p:cNvPr id="9746" name="Google Shape;9746;p7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5"/>
          <p:cNvGrpSpPr/>
          <p:nvPr/>
        </p:nvGrpSpPr>
        <p:grpSpPr>
          <a:xfrm>
            <a:off x="5309250" y="2903170"/>
            <a:ext cx="359579" cy="355852"/>
            <a:chOff x="5309250" y="2903170"/>
            <a:chExt cx="359579" cy="355852"/>
          </a:xfrm>
        </p:grpSpPr>
        <p:sp>
          <p:nvSpPr>
            <p:cNvPr id="9750" name="Google Shape;9750;p7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75"/>
          <p:cNvGrpSpPr/>
          <p:nvPr/>
        </p:nvGrpSpPr>
        <p:grpSpPr>
          <a:xfrm>
            <a:off x="2199565" y="2421172"/>
            <a:ext cx="312179" cy="353431"/>
            <a:chOff x="2199565" y="2421172"/>
            <a:chExt cx="312179" cy="353431"/>
          </a:xfrm>
        </p:grpSpPr>
        <p:sp>
          <p:nvSpPr>
            <p:cNvPr id="9754" name="Google Shape;9754;p7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75"/>
          <p:cNvGrpSpPr/>
          <p:nvPr/>
        </p:nvGrpSpPr>
        <p:grpSpPr>
          <a:xfrm>
            <a:off x="1750887" y="2425727"/>
            <a:ext cx="320143" cy="343269"/>
            <a:chOff x="1750887" y="2425727"/>
            <a:chExt cx="320143" cy="343269"/>
          </a:xfrm>
        </p:grpSpPr>
        <p:sp>
          <p:nvSpPr>
            <p:cNvPr id="9757" name="Google Shape;9757;p7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9" name="Google Shape;9759;p75"/>
          <p:cNvGrpSpPr/>
          <p:nvPr/>
        </p:nvGrpSpPr>
        <p:grpSpPr>
          <a:xfrm>
            <a:off x="1298037" y="2425727"/>
            <a:ext cx="338364" cy="342887"/>
            <a:chOff x="1298037" y="2425727"/>
            <a:chExt cx="338364" cy="342887"/>
          </a:xfrm>
        </p:grpSpPr>
        <p:sp>
          <p:nvSpPr>
            <p:cNvPr id="9760" name="Google Shape;9760;p7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4" name="Google Shape;9764;p75"/>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5" name="Google Shape;9765;p75"/>
          <p:cNvGrpSpPr/>
          <p:nvPr/>
        </p:nvGrpSpPr>
        <p:grpSpPr>
          <a:xfrm>
            <a:off x="3974207" y="2429009"/>
            <a:ext cx="320143" cy="338491"/>
            <a:chOff x="3974207" y="2429009"/>
            <a:chExt cx="320143" cy="338491"/>
          </a:xfrm>
        </p:grpSpPr>
        <p:sp>
          <p:nvSpPr>
            <p:cNvPr id="9766" name="Google Shape;9766;p7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2623237" y="2431047"/>
            <a:ext cx="355024" cy="332630"/>
            <a:chOff x="2623237" y="2431047"/>
            <a:chExt cx="355024" cy="332630"/>
          </a:xfrm>
        </p:grpSpPr>
        <p:sp>
          <p:nvSpPr>
            <p:cNvPr id="9769" name="Google Shape;9769;p7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75"/>
          <p:cNvGrpSpPr/>
          <p:nvPr/>
        </p:nvGrpSpPr>
        <p:grpSpPr>
          <a:xfrm>
            <a:off x="6657194" y="2434073"/>
            <a:ext cx="375507" cy="367925"/>
            <a:chOff x="6657194" y="2434073"/>
            <a:chExt cx="375507" cy="367925"/>
          </a:xfrm>
        </p:grpSpPr>
        <p:sp>
          <p:nvSpPr>
            <p:cNvPr id="9774" name="Google Shape;9774;p7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75"/>
          <p:cNvGrpSpPr/>
          <p:nvPr/>
        </p:nvGrpSpPr>
        <p:grpSpPr>
          <a:xfrm>
            <a:off x="7101317" y="2441655"/>
            <a:ext cx="367925" cy="352380"/>
            <a:chOff x="7101317" y="2441655"/>
            <a:chExt cx="367925" cy="352380"/>
          </a:xfrm>
        </p:grpSpPr>
        <p:sp>
          <p:nvSpPr>
            <p:cNvPr id="9778" name="Google Shape;9778;p7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5"/>
          <p:cNvGrpSpPr/>
          <p:nvPr/>
        </p:nvGrpSpPr>
        <p:grpSpPr>
          <a:xfrm>
            <a:off x="5756399" y="2434456"/>
            <a:ext cx="367925" cy="367161"/>
            <a:chOff x="5756399" y="2434456"/>
            <a:chExt cx="367925" cy="367161"/>
          </a:xfrm>
        </p:grpSpPr>
        <p:sp>
          <p:nvSpPr>
            <p:cNvPr id="9781" name="Google Shape;9781;p7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8" name="Google Shape;9788;p75"/>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0" name="Google Shape;9790;p75"/>
          <p:cNvGrpSpPr/>
          <p:nvPr/>
        </p:nvGrpSpPr>
        <p:grpSpPr>
          <a:xfrm>
            <a:off x="7964906" y="2434073"/>
            <a:ext cx="373627" cy="367925"/>
            <a:chOff x="7964906" y="2434073"/>
            <a:chExt cx="373627" cy="367925"/>
          </a:xfrm>
        </p:grpSpPr>
        <p:sp>
          <p:nvSpPr>
            <p:cNvPr id="9791" name="Google Shape;9791;p7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75"/>
          <p:cNvGrpSpPr/>
          <p:nvPr/>
        </p:nvGrpSpPr>
        <p:grpSpPr>
          <a:xfrm>
            <a:off x="6194086" y="2437737"/>
            <a:ext cx="369837" cy="360471"/>
            <a:chOff x="6194086" y="2437737"/>
            <a:chExt cx="369837" cy="360471"/>
          </a:xfrm>
        </p:grpSpPr>
        <p:sp>
          <p:nvSpPr>
            <p:cNvPr id="9794" name="Google Shape;9794;p7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99"/>
        <p:cNvGrpSpPr/>
        <p:nvPr/>
      </p:nvGrpSpPr>
      <p:grpSpPr>
        <a:xfrm>
          <a:off x="0" y="0"/>
          <a:ext cx="0" cy="0"/>
          <a:chOff x="0" y="0"/>
          <a:chExt cx="0" cy="0"/>
        </a:xfrm>
      </p:grpSpPr>
      <p:sp>
        <p:nvSpPr>
          <p:cNvPr id="9800" name="Google Shape;9800;p76"/>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01" name="Google Shape;9801;p76"/>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802" name="Google Shape;9802;p76"/>
          <p:cNvGrpSpPr/>
          <p:nvPr/>
        </p:nvGrpSpPr>
        <p:grpSpPr>
          <a:xfrm>
            <a:off x="3541011" y="1508594"/>
            <a:ext cx="350166" cy="349434"/>
            <a:chOff x="3541011" y="1508594"/>
            <a:chExt cx="350166" cy="349434"/>
          </a:xfrm>
        </p:grpSpPr>
        <p:sp>
          <p:nvSpPr>
            <p:cNvPr id="9803" name="Google Shape;9803;p7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6"/>
          <p:cNvGrpSpPr/>
          <p:nvPr/>
        </p:nvGrpSpPr>
        <p:grpSpPr>
          <a:xfrm>
            <a:off x="3122257" y="1508594"/>
            <a:ext cx="294850" cy="349434"/>
            <a:chOff x="3122257" y="1508594"/>
            <a:chExt cx="294850" cy="349434"/>
          </a:xfrm>
        </p:grpSpPr>
        <p:sp>
          <p:nvSpPr>
            <p:cNvPr id="9817" name="Google Shape;9817;p7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6"/>
          <p:cNvGrpSpPr/>
          <p:nvPr/>
        </p:nvGrpSpPr>
        <p:grpSpPr>
          <a:xfrm>
            <a:off x="910723" y="1508212"/>
            <a:ext cx="251660" cy="350166"/>
            <a:chOff x="910723" y="1508212"/>
            <a:chExt cx="251660" cy="350166"/>
          </a:xfrm>
        </p:grpSpPr>
        <p:sp>
          <p:nvSpPr>
            <p:cNvPr id="9823" name="Google Shape;9823;p7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6"/>
          <p:cNvGrpSpPr/>
          <p:nvPr/>
        </p:nvGrpSpPr>
        <p:grpSpPr>
          <a:xfrm>
            <a:off x="1308631" y="1507830"/>
            <a:ext cx="350166" cy="350198"/>
            <a:chOff x="1308631" y="1507830"/>
            <a:chExt cx="350166" cy="350198"/>
          </a:xfrm>
        </p:grpSpPr>
        <p:sp>
          <p:nvSpPr>
            <p:cNvPr id="9841" name="Google Shape;9841;p7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6"/>
          <p:cNvGrpSpPr/>
          <p:nvPr/>
        </p:nvGrpSpPr>
        <p:grpSpPr>
          <a:xfrm>
            <a:off x="1756921" y="1509739"/>
            <a:ext cx="345997" cy="345997"/>
            <a:chOff x="1756921" y="1509739"/>
            <a:chExt cx="345997" cy="345997"/>
          </a:xfrm>
        </p:grpSpPr>
        <p:sp>
          <p:nvSpPr>
            <p:cNvPr id="9846" name="Google Shape;9846;p7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76"/>
          <p:cNvGrpSpPr/>
          <p:nvPr/>
        </p:nvGrpSpPr>
        <p:grpSpPr>
          <a:xfrm>
            <a:off x="2216956" y="1510503"/>
            <a:ext cx="318721" cy="345615"/>
            <a:chOff x="2216956" y="1510503"/>
            <a:chExt cx="318721" cy="345615"/>
          </a:xfrm>
        </p:grpSpPr>
        <p:sp>
          <p:nvSpPr>
            <p:cNvPr id="9864" name="Google Shape;9864;p7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6"/>
          <p:cNvGrpSpPr/>
          <p:nvPr/>
        </p:nvGrpSpPr>
        <p:grpSpPr>
          <a:xfrm>
            <a:off x="3988156" y="1568461"/>
            <a:ext cx="349052" cy="230049"/>
            <a:chOff x="3988156" y="1568461"/>
            <a:chExt cx="349052" cy="230049"/>
          </a:xfrm>
        </p:grpSpPr>
        <p:sp>
          <p:nvSpPr>
            <p:cNvPr id="9870" name="Google Shape;9870;p7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76"/>
          <p:cNvGrpSpPr/>
          <p:nvPr/>
        </p:nvGrpSpPr>
        <p:grpSpPr>
          <a:xfrm>
            <a:off x="2633037" y="1499873"/>
            <a:ext cx="379002" cy="366112"/>
            <a:chOff x="2633037" y="1499873"/>
            <a:chExt cx="379002" cy="366112"/>
          </a:xfrm>
        </p:grpSpPr>
        <p:sp>
          <p:nvSpPr>
            <p:cNvPr id="9878" name="Google Shape;9878;p7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6"/>
          <p:cNvGrpSpPr/>
          <p:nvPr/>
        </p:nvGrpSpPr>
        <p:grpSpPr>
          <a:xfrm>
            <a:off x="6675256" y="1516169"/>
            <a:ext cx="327823" cy="357009"/>
            <a:chOff x="6675256" y="1516169"/>
            <a:chExt cx="327823" cy="357009"/>
          </a:xfrm>
        </p:grpSpPr>
        <p:sp>
          <p:nvSpPr>
            <p:cNvPr id="9885" name="Google Shape;9885;p7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76"/>
          <p:cNvGrpSpPr/>
          <p:nvPr/>
        </p:nvGrpSpPr>
        <p:grpSpPr>
          <a:xfrm>
            <a:off x="8020159" y="1516551"/>
            <a:ext cx="300897" cy="356627"/>
            <a:chOff x="8020159" y="1516551"/>
            <a:chExt cx="300897" cy="356627"/>
          </a:xfrm>
        </p:grpSpPr>
        <p:sp>
          <p:nvSpPr>
            <p:cNvPr id="9895" name="Google Shape;9895;p7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76"/>
          <p:cNvGrpSpPr/>
          <p:nvPr/>
        </p:nvGrpSpPr>
        <p:grpSpPr>
          <a:xfrm>
            <a:off x="5377363" y="1516169"/>
            <a:ext cx="257357" cy="356627"/>
            <a:chOff x="5377363" y="1516169"/>
            <a:chExt cx="257357" cy="356627"/>
          </a:xfrm>
        </p:grpSpPr>
        <p:sp>
          <p:nvSpPr>
            <p:cNvPr id="9901" name="Google Shape;9901;p7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6"/>
          <p:cNvGrpSpPr/>
          <p:nvPr/>
        </p:nvGrpSpPr>
        <p:grpSpPr>
          <a:xfrm>
            <a:off x="4880567" y="1535870"/>
            <a:ext cx="356245" cy="317607"/>
            <a:chOff x="4880567" y="1535870"/>
            <a:chExt cx="356245" cy="317607"/>
          </a:xfrm>
        </p:grpSpPr>
        <p:sp>
          <p:nvSpPr>
            <p:cNvPr id="9919" name="Google Shape;9919;p7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76"/>
          <p:cNvGrpSpPr/>
          <p:nvPr/>
        </p:nvGrpSpPr>
        <p:grpSpPr>
          <a:xfrm>
            <a:off x="5771483" y="1515787"/>
            <a:ext cx="357359" cy="357391"/>
            <a:chOff x="5771483" y="1515787"/>
            <a:chExt cx="357359" cy="357391"/>
          </a:xfrm>
        </p:grpSpPr>
        <p:sp>
          <p:nvSpPr>
            <p:cNvPr id="9925" name="Google Shape;9925;p7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76"/>
          <p:cNvGrpSpPr/>
          <p:nvPr/>
        </p:nvGrpSpPr>
        <p:grpSpPr>
          <a:xfrm>
            <a:off x="7121669" y="1533610"/>
            <a:ext cx="321362" cy="321362"/>
            <a:chOff x="7121669" y="1533610"/>
            <a:chExt cx="321362" cy="321362"/>
          </a:xfrm>
        </p:grpSpPr>
        <p:sp>
          <p:nvSpPr>
            <p:cNvPr id="9930" name="Google Shape;9930;p7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6"/>
          <p:cNvGrpSpPr/>
          <p:nvPr/>
        </p:nvGrpSpPr>
        <p:grpSpPr>
          <a:xfrm>
            <a:off x="7562766" y="1514864"/>
            <a:ext cx="327059" cy="360192"/>
            <a:chOff x="7562766" y="1514864"/>
            <a:chExt cx="327059" cy="360192"/>
          </a:xfrm>
        </p:grpSpPr>
        <p:sp>
          <p:nvSpPr>
            <p:cNvPr id="9935" name="Google Shape;9935;p7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76"/>
          <p:cNvGrpSpPr/>
          <p:nvPr/>
        </p:nvGrpSpPr>
        <p:grpSpPr>
          <a:xfrm>
            <a:off x="6221229" y="1498673"/>
            <a:ext cx="361636" cy="362183"/>
            <a:chOff x="6259175" y="1559008"/>
            <a:chExt cx="271743" cy="272093"/>
          </a:xfrm>
        </p:grpSpPr>
        <p:sp>
          <p:nvSpPr>
            <p:cNvPr id="9940" name="Google Shape;9940;p7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76"/>
          <p:cNvGrpSpPr/>
          <p:nvPr/>
        </p:nvGrpSpPr>
        <p:grpSpPr>
          <a:xfrm>
            <a:off x="2661459" y="2015001"/>
            <a:ext cx="322508" cy="273494"/>
            <a:chOff x="2661459" y="2015001"/>
            <a:chExt cx="322508" cy="273494"/>
          </a:xfrm>
        </p:grpSpPr>
        <p:sp>
          <p:nvSpPr>
            <p:cNvPr id="9958" name="Google Shape;9958;p7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76"/>
          <p:cNvGrpSpPr/>
          <p:nvPr/>
        </p:nvGrpSpPr>
        <p:grpSpPr>
          <a:xfrm>
            <a:off x="6671087" y="2009304"/>
            <a:ext cx="332757" cy="281833"/>
            <a:chOff x="6671087" y="2009304"/>
            <a:chExt cx="332757" cy="281833"/>
          </a:xfrm>
        </p:grpSpPr>
        <p:sp>
          <p:nvSpPr>
            <p:cNvPr id="9961" name="Google Shape;9961;p7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76"/>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4" name="Google Shape;9964;p76"/>
          <p:cNvGrpSpPr/>
          <p:nvPr/>
        </p:nvGrpSpPr>
        <p:grpSpPr>
          <a:xfrm>
            <a:off x="2201806" y="1976585"/>
            <a:ext cx="349784" cy="349434"/>
            <a:chOff x="2201806" y="1976585"/>
            <a:chExt cx="349784" cy="349434"/>
          </a:xfrm>
        </p:grpSpPr>
        <p:sp>
          <p:nvSpPr>
            <p:cNvPr id="9965" name="Google Shape;9965;p7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76"/>
          <p:cNvGrpSpPr/>
          <p:nvPr/>
        </p:nvGrpSpPr>
        <p:grpSpPr>
          <a:xfrm>
            <a:off x="3094217" y="1976585"/>
            <a:ext cx="350198" cy="350548"/>
            <a:chOff x="3094217" y="1976585"/>
            <a:chExt cx="350198" cy="350548"/>
          </a:xfrm>
        </p:grpSpPr>
        <p:sp>
          <p:nvSpPr>
            <p:cNvPr id="9970" name="Google Shape;9970;p7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3" name="Google Shape;9983;p76"/>
          <p:cNvGrpSpPr/>
          <p:nvPr/>
        </p:nvGrpSpPr>
        <p:grpSpPr>
          <a:xfrm>
            <a:off x="870939" y="1975821"/>
            <a:ext cx="332375" cy="350071"/>
            <a:chOff x="870939" y="1975821"/>
            <a:chExt cx="332375" cy="350071"/>
          </a:xfrm>
        </p:grpSpPr>
        <p:sp>
          <p:nvSpPr>
            <p:cNvPr id="9984" name="Google Shape;9984;p7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8" name="Google Shape;9988;p76"/>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9" name="Google Shape;9989;p76"/>
          <p:cNvGrpSpPr/>
          <p:nvPr/>
        </p:nvGrpSpPr>
        <p:grpSpPr>
          <a:xfrm>
            <a:off x="3979435" y="1976585"/>
            <a:ext cx="345265" cy="349848"/>
            <a:chOff x="3979435" y="1976585"/>
            <a:chExt cx="345265" cy="349848"/>
          </a:xfrm>
        </p:grpSpPr>
        <p:sp>
          <p:nvSpPr>
            <p:cNvPr id="9990" name="Google Shape;9990;p7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6"/>
          <p:cNvGrpSpPr/>
          <p:nvPr/>
        </p:nvGrpSpPr>
        <p:grpSpPr>
          <a:xfrm>
            <a:off x="3576626" y="1975821"/>
            <a:ext cx="284251" cy="351694"/>
            <a:chOff x="3576626" y="1975821"/>
            <a:chExt cx="284251" cy="351694"/>
          </a:xfrm>
        </p:grpSpPr>
        <p:sp>
          <p:nvSpPr>
            <p:cNvPr id="10008" name="Google Shape;10008;p7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76"/>
          <p:cNvGrpSpPr/>
          <p:nvPr/>
        </p:nvGrpSpPr>
        <p:grpSpPr>
          <a:xfrm>
            <a:off x="2722090" y="2890162"/>
            <a:ext cx="238770" cy="371841"/>
            <a:chOff x="2722090" y="2890162"/>
            <a:chExt cx="238770" cy="371841"/>
          </a:xfrm>
        </p:grpSpPr>
        <p:sp>
          <p:nvSpPr>
            <p:cNvPr id="10012" name="Google Shape;10012;p7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5" name="Google Shape;10015;p76"/>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6" name="Google Shape;10016;p76"/>
          <p:cNvGrpSpPr/>
          <p:nvPr/>
        </p:nvGrpSpPr>
        <p:grpSpPr>
          <a:xfrm>
            <a:off x="6216367" y="1970156"/>
            <a:ext cx="361147" cy="361147"/>
            <a:chOff x="6216367" y="1970156"/>
            <a:chExt cx="361147" cy="361147"/>
          </a:xfrm>
        </p:grpSpPr>
        <p:sp>
          <p:nvSpPr>
            <p:cNvPr id="10017" name="Google Shape;10017;p7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76"/>
          <p:cNvGrpSpPr/>
          <p:nvPr/>
        </p:nvGrpSpPr>
        <p:grpSpPr>
          <a:xfrm>
            <a:off x="1289311" y="2926222"/>
            <a:ext cx="408156" cy="299783"/>
            <a:chOff x="1289311" y="2926222"/>
            <a:chExt cx="408156" cy="299783"/>
          </a:xfrm>
        </p:grpSpPr>
        <p:sp>
          <p:nvSpPr>
            <p:cNvPr id="10022" name="Google Shape;10022;p7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76"/>
          <p:cNvGrpSpPr/>
          <p:nvPr/>
        </p:nvGrpSpPr>
        <p:grpSpPr>
          <a:xfrm>
            <a:off x="7978465" y="1969392"/>
            <a:ext cx="361147" cy="360797"/>
            <a:chOff x="7978465" y="1969392"/>
            <a:chExt cx="361147" cy="360797"/>
          </a:xfrm>
        </p:grpSpPr>
        <p:sp>
          <p:nvSpPr>
            <p:cNvPr id="10025" name="Google Shape;10025;p7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4" name="Google Shape;10034;p76"/>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5" name="Google Shape;10035;p76"/>
          <p:cNvGrpSpPr/>
          <p:nvPr/>
        </p:nvGrpSpPr>
        <p:grpSpPr>
          <a:xfrm>
            <a:off x="854261" y="2908813"/>
            <a:ext cx="377474" cy="335748"/>
            <a:chOff x="854261" y="2908813"/>
            <a:chExt cx="377474" cy="335748"/>
          </a:xfrm>
        </p:grpSpPr>
        <p:sp>
          <p:nvSpPr>
            <p:cNvPr id="10036" name="Google Shape;10036;p7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6"/>
          <p:cNvGrpSpPr/>
          <p:nvPr/>
        </p:nvGrpSpPr>
        <p:grpSpPr>
          <a:xfrm>
            <a:off x="1749728" y="2894777"/>
            <a:ext cx="386927" cy="363438"/>
            <a:chOff x="1749728" y="2894777"/>
            <a:chExt cx="386927" cy="363438"/>
          </a:xfrm>
        </p:grpSpPr>
        <p:sp>
          <p:nvSpPr>
            <p:cNvPr id="10042" name="Google Shape;10042;p7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76"/>
          <p:cNvGrpSpPr/>
          <p:nvPr/>
        </p:nvGrpSpPr>
        <p:grpSpPr>
          <a:xfrm>
            <a:off x="7098912" y="1969392"/>
            <a:ext cx="359651" cy="361560"/>
            <a:chOff x="7098912" y="1969392"/>
            <a:chExt cx="359651" cy="361560"/>
          </a:xfrm>
        </p:grpSpPr>
        <p:sp>
          <p:nvSpPr>
            <p:cNvPr id="10050" name="Google Shape;10050;p7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3" name="Google Shape;10063;p76"/>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4" name="Google Shape;10064;p76"/>
          <p:cNvGrpSpPr/>
          <p:nvPr/>
        </p:nvGrpSpPr>
        <p:grpSpPr>
          <a:xfrm>
            <a:off x="5352728" y="1990239"/>
            <a:ext cx="327091" cy="322508"/>
            <a:chOff x="5352728" y="1990239"/>
            <a:chExt cx="327091" cy="322508"/>
          </a:xfrm>
        </p:grpSpPr>
        <p:sp>
          <p:nvSpPr>
            <p:cNvPr id="10065" name="Google Shape;10065;p7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76"/>
          <p:cNvGrpSpPr/>
          <p:nvPr/>
        </p:nvGrpSpPr>
        <p:grpSpPr>
          <a:xfrm>
            <a:off x="7538896" y="1970156"/>
            <a:ext cx="361147" cy="361529"/>
            <a:chOff x="7538896" y="1970156"/>
            <a:chExt cx="361147" cy="361529"/>
          </a:xfrm>
        </p:grpSpPr>
        <p:sp>
          <p:nvSpPr>
            <p:cNvPr id="10069" name="Google Shape;10069;p7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76"/>
          <p:cNvGrpSpPr/>
          <p:nvPr/>
        </p:nvGrpSpPr>
        <p:grpSpPr>
          <a:xfrm>
            <a:off x="4896099" y="1970920"/>
            <a:ext cx="358155" cy="358123"/>
            <a:chOff x="4896099" y="1970920"/>
            <a:chExt cx="358155" cy="358123"/>
          </a:xfrm>
        </p:grpSpPr>
        <p:sp>
          <p:nvSpPr>
            <p:cNvPr id="10076" name="Google Shape;10076;p7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6"/>
          <p:cNvGrpSpPr/>
          <p:nvPr/>
        </p:nvGrpSpPr>
        <p:grpSpPr>
          <a:xfrm>
            <a:off x="4048787" y="2977019"/>
            <a:ext cx="283488" cy="198604"/>
            <a:chOff x="4048787" y="2977019"/>
            <a:chExt cx="283488" cy="198604"/>
          </a:xfrm>
        </p:grpSpPr>
        <p:sp>
          <p:nvSpPr>
            <p:cNvPr id="10080" name="Google Shape;10080;p7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76"/>
          <p:cNvGrpSpPr/>
          <p:nvPr/>
        </p:nvGrpSpPr>
        <p:grpSpPr>
          <a:xfrm>
            <a:off x="4054103" y="2430191"/>
            <a:ext cx="218687" cy="349052"/>
            <a:chOff x="4054103" y="2430191"/>
            <a:chExt cx="218687" cy="349052"/>
          </a:xfrm>
        </p:grpSpPr>
        <p:sp>
          <p:nvSpPr>
            <p:cNvPr id="10087" name="Google Shape;10087;p7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6"/>
          <p:cNvGrpSpPr/>
          <p:nvPr/>
        </p:nvGrpSpPr>
        <p:grpSpPr>
          <a:xfrm>
            <a:off x="2185128" y="2427549"/>
            <a:ext cx="382758" cy="356595"/>
            <a:chOff x="2185128" y="2427549"/>
            <a:chExt cx="382758" cy="356595"/>
          </a:xfrm>
        </p:grpSpPr>
        <p:sp>
          <p:nvSpPr>
            <p:cNvPr id="10090" name="Google Shape;10090;p7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76"/>
          <p:cNvGrpSpPr/>
          <p:nvPr/>
        </p:nvGrpSpPr>
        <p:grpSpPr>
          <a:xfrm>
            <a:off x="3539102" y="2427549"/>
            <a:ext cx="355099" cy="355481"/>
            <a:chOff x="3539102" y="2427549"/>
            <a:chExt cx="355099" cy="355481"/>
          </a:xfrm>
        </p:grpSpPr>
        <p:sp>
          <p:nvSpPr>
            <p:cNvPr id="10095" name="Google Shape;10095;p7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76"/>
          <p:cNvGrpSpPr/>
          <p:nvPr/>
        </p:nvGrpSpPr>
        <p:grpSpPr>
          <a:xfrm>
            <a:off x="2656907" y="2439293"/>
            <a:ext cx="332757" cy="332343"/>
            <a:chOff x="2656907" y="2439293"/>
            <a:chExt cx="332757" cy="332343"/>
          </a:xfrm>
        </p:grpSpPr>
        <p:sp>
          <p:nvSpPr>
            <p:cNvPr id="10098" name="Google Shape;10098;p7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6"/>
          <p:cNvGrpSpPr/>
          <p:nvPr/>
        </p:nvGrpSpPr>
        <p:grpSpPr>
          <a:xfrm>
            <a:off x="1731523" y="2422616"/>
            <a:ext cx="399435" cy="365698"/>
            <a:chOff x="1731523" y="2422616"/>
            <a:chExt cx="399435" cy="365698"/>
          </a:xfrm>
        </p:grpSpPr>
        <p:sp>
          <p:nvSpPr>
            <p:cNvPr id="10106" name="Google Shape;10106;p7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76"/>
          <p:cNvGrpSpPr/>
          <p:nvPr/>
        </p:nvGrpSpPr>
        <p:grpSpPr>
          <a:xfrm>
            <a:off x="3097241" y="2433564"/>
            <a:ext cx="344883" cy="343387"/>
            <a:chOff x="3097241" y="2433564"/>
            <a:chExt cx="344883" cy="343387"/>
          </a:xfrm>
        </p:grpSpPr>
        <p:sp>
          <p:nvSpPr>
            <p:cNvPr id="10110" name="Google Shape;10110;p7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6"/>
          <p:cNvGrpSpPr/>
          <p:nvPr/>
        </p:nvGrpSpPr>
        <p:grpSpPr>
          <a:xfrm>
            <a:off x="1278299" y="2439293"/>
            <a:ext cx="410829" cy="332343"/>
            <a:chOff x="1278299" y="2439293"/>
            <a:chExt cx="410829" cy="332343"/>
          </a:xfrm>
        </p:grpSpPr>
        <p:sp>
          <p:nvSpPr>
            <p:cNvPr id="10120" name="Google Shape;10120;p7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76"/>
          <p:cNvGrpSpPr/>
          <p:nvPr/>
        </p:nvGrpSpPr>
        <p:grpSpPr>
          <a:xfrm>
            <a:off x="870939" y="2439293"/>
            <a:ext cx="331993" cy="331993"/>
            <a:chOff x="870939" y="2439293"/>
            <a:chExt cx="331993" cy="331993"/>
          </a:xfrm>
        </p:grpSpPr>
        <p:sp>
          <p:nvSpPr>
            <p:cNvPr id="10129" name="Google Shape;10129;p7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76"/>
          <p:cNvGrpSpPr/>
          <p:nvPr/>
        </p:nvGrpSpPr>
        <p:grpSpPr>
          <a:xfrm>
            <a:off x="6644957" y="2456353"/>
            <a:ext cx="371395" cy="278904"/>
            <a:chOff x="6644957" y="2456353"/>
            <a:chExt cx="371395" cy="278904"/>
          </a:xfrm>
        </p:grpSpPr>
        <p:sp>
          <p:nvSpPr>
            <p:cNvPr id="10146" name="Google Shape;10146;p7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76"/>
          <p:cNvGrpSpPr/>
          <p:nvPr/>
        </p:nvGrpSpPr>
        <p:grpSpPr>
          <a:xfrm>
            <a:off x="5388757" y="2414659"/>
            <a:ext cx="260349" cy="362292"/>
            <a:chOff x="5388757" y="2414659"/>
            <a:chExt cx="260349" cy="362292"/>
          </a:xfrm>
        </p:grpSpPr>
        <p:sp>
          <p:nvSpPr>
            <p:cNvPr id="10152" name="Google Shape;10152;p7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76"/>
          <p:cNvGrpSpPr/>
          <p:nvPr/>
        </p:nvGrpSpPr>
        <p:grpSpPr>
          <a:xfrm>
            <a:off x="3567142" y="2905757"/>
            <a:ext cx="348288" cy="340331"/>
            <a:chOff x="3567142" y="2905757"/>
            <a:chExt cx="348288" cy="340331"/>
          </a:xfrm>
        </p:grpSpPr>
        <p:sp>
          <p:nvSpPr>
            <p:cNvPr id="10173" name="Google Shape;10173;p7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76"/>
          <p:cNvGrpSpPr/>
          <p:nvPr/>
        </p:nvGrpSpPr>
        <p:grpSpPr>
          <a:xfrm>
            <a:off x="7967103" y="2415041"/>
            <a:ext cx="355863" cy="361911"/>
            <a:chOff x="7967103" y="2415041"/>
            <a:chExt cx="355863" cy="361911"/>
          </a:xfrm>
        </p:grpSpPr>
        <p:sp>
          <p:nvSpPr>
            <p:cNvPr id="10179" name="Google Shape;10179;p7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76"/>
          <p:cNvGrpSpPr/>
          <p:nvPr/>
        </p:nvGrpSpPr>
        <p:grpSpPr>
          <a:xfrm>
            <a:off x="7529411" y="2414659"/>
            <a:ext cx="355863" cy="362292"/>
            <a:chOff x="7529411" y="2414659"/>
            <a:chExt cx="355863" cy="362292"/>
          </a:xfrm>
        </p:grpSpPr>
        <p:sp>
          <p:nvSpPr>
            <p:cNvPr id="10191" name="Google Shape;10191;p7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76"/>
          <p:cNvGrpSpPr/>
          <p:nvPr/>
        </p:nvGrpSpPr>
        <p:grpSpPr>
          <a:xfrm>
            <a:off x="5733194" y="2431718"/>
            <a:ext cx="446826" cy="327059"/>
            <a:chOff x="5733194" y="2431718"/>
            <a:chExt cx="446826" cy="327059"/>
          </a:xfrm>
        </p:grpSpPr>
        <p:sp>
          <p:nvSpPr>
            <p:cNvPr id="10204" name="Google Shape;10204;p7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76"/>
          <p:cNvGrpSpPr/>
          <p:nvPr/>
        </p:nvGrpSpPr>
        <p:grpSpPr>
          <a:xfrm>
            <a:off x="4876780" y="2418064"/>
            <a:ext cx="407774" cy="356627"/>
            <a:chOff x="4876780" y="2418064"/>
            <a:chExt cx="407774" cy="356627"/>
          </a:xfrm>
        </p:grpSpPr>
        <p:sp>
          <p:nvSpPr>
            <p:cNvPr id="10208" name="Google Shape;10208;p7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76"/>
          <p:cNvGrpSpPr/>
          <p:nvPr/>
        </p:nvGrpSpPr>
        <p:grpSpPr>
          <a:xfrm>
            <a:off x="7070872" y="2410871"/>
            <a:ext cx="398321" cy="371013"/>
            <a:chOff x="7070872" y="2410871"/>
            <a:chExt cx="398321" cy="371013"/>
          </a:xfrm>
        </p:grpSpPr>
        <p:sp>
          <p:nvSpPr>
            <p:cNvPr id="10217" name="Google Shape;10217;p7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1" name="Google Shape;10221;p76"/>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2" name="Google Shape;10222;p76"/>
          <p:cNvGrpSpPr/>
          <p:nvPr/>
        </p:nvGrpSpPr>
        <p:grpSpPr>
          <a:xfrm>
            <a:off x="5318259" y="2982111"/>
            <a:ext cx="371013" cy="220787"/>
            <a:chOff x="5318259" y="2982111"/>
            <a:chExt cx="371013" cy="220787"/>
          </a:xfrm>
        </p:grpSpPr>
        <p:sp>
          <p:nvSpPr>
            <p:cNvPr id="10223" name="Google Shape;10223;p7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6"/>
          <p:cNvGrpSpPr/>
          <p:nvPr/>
        </p:nvGrpSpPr>
        <p:grpSpPr>
          <a:xfrm>
            <a:off x="7073928" y="2905757"/>
            <a:ext cx="371395" cy="371809"/>
            <a:chOff x="7073928" y="2905757"/>
            <a:chExt cx="371395" cy="371809"/>
          </a:xfrm>
        </p:grpSpPr>
        <p:sp>
          <p:nvSpPr>
            <p:cNvPr id="10232" name="Google Shape;10232;p7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5" name="Google Shape;10235;p76"/>
          <p:cNvGrpSpPr/>
          <p:nvPr/>
        </p:nvGrpSpPr>
        <p:grpSpPr>
          <a:xfrm>
            <a:off x="6188327" y="2955408"/>
            <a:ext cx="371395" cy="272857"/>
            <a:chOff x="6188327" y="2955408"/>
            <a:chExt cx="371395" cy="272857"/>
          </a:xfrm>
        </p:grpSpPr>
        <p:sp>
          <p:nvSpPr>
            <p:cNvPr id="10236" name="Google Shape;10236;p7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76"/>
          <p:cNvGrpSpPr/>
          <p:nvPr/>
        </p:nvGrpSpPr>
        <p:grpSpPr>
          <a:xfrm>
            <a:off x="7521454" y="2906139"/>
            <a:ext cx="359651" cy="371013"/>
            <a:chOff x="7521454" y="2906139"/>
            <a:chExt cx="359651" cy="371013"/>
          </a:xfrm>
        </p:grpSpPr>
        <p:sp>
          <p:nvSpPr>
            <p:cNvPr id="10239" name="Google Shape;10239;p7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76"/>
          <p:cNvGrpSpPr/>
          <p:nvPr/>
        </p:nvGrpSpPr>
        <p:grpSpPr>
          <a:xfrm>
            <a:off x="5782845" y="2906521"/>
            <a:ext cx="301661" cy="371013"/>
            <a:chOff x="5782845" y="2906521"/>
            <a:chExt cx="301661" cy="371013"/>
          </a:xfrm>
        </p:grpSpPr>
        <p:sp>
          <p:nvSpPr>
            <p:cNvPr id="10245" name="Google Shape;10245;p7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6"/>
          <p:cNvGrpSpPr/>
          <p:nvPr/>
        </p:nvGrpSpPr>
        <p:grpSpPr>
          <a:xfrm>
            <a:off x="6630539" y="2917502"/>
            <a:ext cx="371777" cy="349434"/>
            <a:chOff x="6630539" y="2917502"/>
            <a:chExt cx="371777" cy="349434"/>
          </a:xfrm>
        </p:grpSpPr>
        <p:sp>
          <p:nvSpPr>
            <p:cNvPr id="10249" name="Google Shape;10249;p7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6"/>
          <p:cNvGrpSpPr/>
          <p:nvPr/>
        </p:nvGrpSpPr>
        <p:grpSpPr>
          <a:xfrm>
            <a:off x="2171474" y="3369229"/>
            <a:ext cx="408156" cy="343737"/>
            <a:chOff x="2171474" y="3369229"/>
            <a:chExt cx="408156" cy="343737"/>
          </a:xfrm>
        </p:grpSpPr>
        <p:sp>
          <p:nvSpPr>
            <p:cNvPr id="10257" name="Google Shape;10257;p7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6"/>
          <p:cNvGrpSpPr/>
          <p:nvPr/>
        </p:nvGrpSpPr>
        <p:grpSpPr>
          <a:xfrm>
            <a:off x="4891198" y="2925108"/>
            <a:ext cx="334634" cy="334634"/>
            <a:chOff x="4891198" y="2925108"/>
            <a:chExt cx="334634" cy="334634"/>
          </a:xfrm>
        </p:grpSpPr>
        <p:sp>
          <p:nvSpPr>
            <p:cNvPr id="10262" name="Google Shape;10262;p7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6"/>
          <p:cNvGrpSpPr/>
          <p:nvPr/>
        </p:nvGrpSpPr>
        <p:grpSpPr>
          <a:xfrm>
            <a:off x="7976174" y="2925108"/>
            <a:ext cx="334666" cy="334634"/>
            <a:chOff x="7976174" y="2925108"/>
            <a:chExt cx="334666" cy="334634"/>
          </a:xfrm>
        </p:grpSpPr>
        <p:sp>
          <p:nvSpPr>
            <p:cNvPr id="10271" name="Google Shape;10271;p7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76"/>
          <p:cNvGrpSpPr/>
          <p:nvPr/>
        </p:nvGrpSpPr>
        <p:grpSpPr>
          <a:xfrm>
            <a:off x="3091957" y="3374131"/>
            <a:ext cx="354717" cy="332757"/>
            <a:chOff x="3091957" y="3374131"/>
            <a:chExt cx="354717" cy="332757"/>
          </a:xfrm>
        </p:grpSpPr>
        <p:sp>
          <p:nvSpPr>
            <p:cNvPr id="10281" name="Google Shape;10281;p7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76"/>
          <p:cNvGrpSpPr/>
          <p:nvPr/>
        </p:nvGrpSpPr>
        <p:grpSpPr>
          <a:xfrm>
            <a:off x="3988156" y="3380210"/>
            <a:ext cx="353954" cy="318880"/>
            <a:chOff x="3988156" y="3380210"/>
            <a:chExt cx="353954" cy="318880"/>
          </a:xfrm>
        </p:grpSpPr>
        <p:sp>
          <p:nvSpPr>
            <p:cNvPr id="10288" name="Google Shape;10288;p7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76"/>
          <p:cNvGrpSpPr/>
          <p:nvPr/>
        </p:nvGrpSpPr>
        <p:grpSpPr>
          <a:xfrm>
            <a:off x="3541011" y="3367320"/>
            <a:ext cx="348257" cy="346188"/>
            <a:chOff x="3541011" y="3367320"/>
            <a:chExt cx="348257" cy="346188"/>
          </a:xfrm>
        </p:grpSpPr>
        <p:sp>
          <p:nvSpPr>
            <p:cNvPr id="10294" name="Google Shape;10294;p7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76"/>
          <p:cNvGrpSpPr/>
          <p:nvPr/>
        </p:nvGrpSpPr>
        <p:grpSpPr>
          <a:xfrm>
            <a:off x="850092" y="3352934"/>
            <a:ext cx="369517" cy="375660"/>
            <a:chOff x="850092" y="3352934"/>
            <a:chExt cx="369517" cy="375660"/>
          </a:xfrm>
        </p:grpSpPr>
        <p:sp>
          <p:nvSpPr>
            <p:cNvPr id="10299" name="Google Shape;10299;p7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6"/>
          <p:cNvGrpSpPr/>
          <p:nvPr/>
        </p:nvGrpSpPr>
        <p:grpSpPr>
          <a:xfrm>
            <a:off x="1314678" y="3358217"/>
            <a:ext cx="334666" cy="365348"/>
            <a:chOff x="1314678" y="3358217"/>
            <a:chExt cx="334666" cy="365348"/>
          </a:xfrm>
        </p:grpSpPr>
        <p:sp>
          <p:nvSpPr>
            <p:cNvPr id="10305" name="Google Shape;10305;p7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76"/>
          <p:cNvGrpSpPr/>
          <p:nvPr/>
        </p:nvGrpSpPr>
        <p:grpSpPr>
          <a:xfrm>
            <a:off x="1748582" y="3372635"/>
            <a:ext cx="359269" cy="335780"/>
            <a:chOff x="1748582" y="3372635"/>
            <a:chExt cx="359269" cy="335780"/>
          </a:xfrm>
        </p:grpSpPr>
        <p:sp>
          <p:nvSpPr>
            <p:cNvPr id="10311" name="Google Shape;10311;p7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2" name="Google Shape;10312;p76"/>
            <p:cNvGrpSpPr/>
            <p:nvPr/>
          </p:nvGrpSpPr>
          <p:grpSpPr>
            <a:xfrm>
              <a:off x="1748582" y="3372635"/>
              <a:ext cx="333520" cy="335780"/>
              <a:chOff x="1748582" y="3372635"/>
              <a:chExt cx="333520" cy="335780"/>
            </a:xfrm>
          </p:grpSpPr>
          <p:sp>
            <p:nvSpPr>
              <p:cNvPr id="10313" name="Google Shape;10313;p7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6" name="Google Shape;10316;p76"/>
          <p:cNvGrpSpPr/>
          <p:nvPr/>
        </p:nvGrpSpPr>
        <p:grpSpPr>
          <a:xfrm>
            <a:off x="2640993" y="3357835"/>
            <a:ext cx="365348" cy="364966"/>
            <a:chOff x="2640993" y="3357835"/>
            <a:chExt cx="365348" cy="364966"/>
          </a:xfrm>
        </p:grpSpPr>
        <p:sp>
          <p:nvSpPr>
            <p:cNvPr id="10317" name="Google Shape;10317;p7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76"/>
          <p:cNvGrpSpPr/>
          <p:nvPr/>
        </p:nvGrpSpPr>
        <p:grpSpPr>
          <a:xfrm>
            <a:off x="4886264" y="3366174"/>
            <a:ext cx="350548" cy="350198"/>
            <a:chOff x="4886264" y="3366174"/>
            <a:chExt cx="350548" cy="350198"/>
          </a:xfrm>
        </p:grpSpPr>
        <p:sp>
          <p:nvSpPr>
            <p:cNvPr id="10328" name="Google Shape;10328;p7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1" name="Google Shape;10341;p76"/>
          <p:cNvGrpSpPr/>
          <p:nvPr/>
        </p:nvGrpSpPr>
        <p:grpSpPr>
          <a:xfrm>
            <a:off x="5331913" y="3413947"/>
            <a:ext cx="347143" cy="254684"/>
            <a:chOff x="5331913" y="3413947"/>
            <a:chExt cx="347143" cy="254684"/>
          </a:xfrm>
        </p:grpSpPr>
        <p:sp>
          <p:nvSpPr>
            <p:cNvPr id="10342" name="Google Shape;10342;p7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6"/>
          <p:cNvGrpSpPr/>
          <p:nvPr/>
        </p:nvGrpSpPr>
        <p:grpSpPr>
          <a:xfrm>
            <a:off x="5776798" y="3409778"/>
            <a:ext cx="346379" cy="264518"/>
            <a:chOff x="5776798" y="3409778"/>
            <a:chExt cx="346379" cy="264518"/>
          </a:xfrm>
        </p:grpSpPr>
        <p:sp>
          <p:nvSpPr>
            <p:cNvPr id="10349" name="Google Shape;10349;p7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6"/>
          <p:cNvGrpSpPr/>
          <p:nvPr/>
        </p:nvGrpSpPr>
        <p:grpSpPr>
          <a:xfrm>
            <a:off x="7108015" y="3396505"/>
            <a:ext cx="344883" cy="290299"/>
            <a:chOff x="7108015" y="3396505"/>
            <a:chExt cx="344883" cy="290299"/>
          </a:xfrm>
        </p:grpSpPr>
        <p:sp>
          <p:nvSpPr>
            <p:cNvPr id="10356" name="Google Shape;10356;p7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6"/>
          <p:cNvGrpSpPr/>
          <p:nvPr/>
        </p:nvGrpSpPr>
        <p:grpSpPr>
          <a:xfrm>
            <a:off x="7551754" y="3390808"/>
            <a:ext cx="344883" cy="301311"/>
            <a:chOff x="7551754" y="3390808"/>
            <a:chExt cx="344883" cy="301311"/>
          </a:xfrm>
        </p:grpSpPr>
        <p:sp>
          <p:nvSpPr>
            <p:cNvPr id="10361" name="Google Shape;10361;p7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6"/>
          <p:cNvGrpSpPr/>
          <p:nvPr/>
        </p:nvGrpSpPr>
        <p:grpSpPr>
          <a:xfrm>
            <a:off x="6707084" y="3387403"/>
            <a:ext cx="261145" cy="308504"/>
            <a:chOff x="6707084" y="3387403"/>
            <a:chExt cx="261145" cy="308504"/>
          </a:xfrm>
        </p:grpSpPr>
        <p:sp>
          <p:nvSpPr>
            <p:cNvPr id="10373" name="Google Shape;10373;p7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6"/>
          <p:cNvGrpSpPr/>
          <p:nvPr/>
        </p:nvGrpSpPr>
        <p:grpSpPr>
          <a:xfrm>
            <a:off x="848978" y="4297637"/>
            <a:ext cx="377824" cy="324418"/>
            <a:chOff x="848978" y="4297637"/>
            <a:chExt cx="377824" cy="324418"/>
          </a:xfrm>
        </p:grpSpPr>
        <p:sp>
          <p:nvSpPr>
            <p:cNvPr id="10378" name="Google Shape;10378;p7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6"/>
          <p:cNvGrpSpPr/>
          <p:nvPr/>
        </p:nvGrpSpPr>
        <p:grpSpPr>
          <a:xfrm>
            <a:off x="1754279" y="4286593"/>
            <a:ext cx="351439" cy="345965"/>
            <a:chOff x="1754279" y="4286593"/>
            <a:chExt cx="351439" cy="345965"/>
          </a:xfrm>
        </p:grpSpPr>
        <p:sp>
          <p:nvSpPr>
            <p:cNvPr id="10381" name="Google Shape;10381;p7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76"/>
          <p:cNvGrpSpPr/>
          <p:nvPr/>
        </p:nvGrpSpPr>
        <p:grpSpPr>
          <a:xfrm>
            <a:off x="3996113" y="4291176"/>
            <a:ext cx="336512" cy="335048"/>
            <a:chOff x="3996113" y="4291176"/>
            <a:chExt cx="336512" cy="335048"/>
          </a:xfrm>
        </p:grpSpPr>
        <p:sp>
          <p:nvSpPr>
            <p:cNvPr id="10387" name="Google Shape;10387;p7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0" name="Google Shape;10390;p76"/>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1" name="Google Shape;10391;p76"/>
          <p:cNvGrpSpPr/>
          <p:nvPr/>
        </p:nvGrpSpPr>
        <p:grpSpPr>
          <a:xfrm>
            <a:off x="2179081" y="4285511"/>
            <a:ext cx="397525" cy="348670"/>
            <a:chOff x="2179081" y="4285511"/>
            <a:chExt cx="397525" cy="348670"/>
          </a:xfrm>
        </p:grpSpPr>
        <p:sp>
          <p:nvSpPr>
            <p:cNvPr id="10392" name="Google Shape;10392;p7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6"/>
          <p:cNvGrpSpPr/>
          <p:nvPr/>
        </p:nvGrpSpPr>
        <p:grpSpPr>
          <a:xfrm>
            <a:off x="3584201" y="4294996"/>
            <a:ext cx="267574" cy="329415"/>
            <a:chOff x="3584201" y="4294996"/>
            <a:chExt cx="267574" cy="329415"/>
          </a:xfrm>
        </p:grpSpPr>
        <p:sp>
          <p:nvSpPr>
            <p:cNvPr id="10395" name="Google Shape;10395;p7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76"/>
          <p:cNvGrpSpPr/>
          <p:nvPr/>
        </p:nvGrpSpPr>
        <p:grpSpPr>
          <a:xfrm>
            <a:off x="3082855" y="4295728"/>
            <a:ext cx="375946" cy="327823"/>
            <a:chOff x="3082855" y="4295728"/>
            <a:chExt cx="375946" cy="327823"/>
          </a:xfrm>
        </p:grpSpPr>
        <p:sp>
          <p:nvSpPr>
            <p:cNvPr id="10400" name="Google Shape;10400;p7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76"/>
          <p:cNvGrpSpPr/>
          <p:nvPr/>
        </p:nvGrpSpPr>
        <p:grpSpPr>
          <a:xfrm>
            <a:off x="2749016" y="4291176"/>
            <a:ext cx="150831" cy="336926"/>
            <a:chOff x="2749016" y="4291176"/>
            <a:chExt cx="150831" cy="336926"/>
          </a:xfrm>
        </p:grpSpPr>
        <p:sp>
          <p:nvSpPr>
            <p:cNvPr id="10412" name="Google Shape;10412;p7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6"/>
          <p:cNvGrpSpPr/>
          <p:nvPr/>
        </p:nvGrpSpPr>
        <p:grpSpPr>
          <a:xfrm>
            <a:off x="7127716" y="4279432"/>
            <a:ext cx="248254" cy="361942"/>
            <a:chOff x="7127716" y="4279432"/>
            <a:chExt cx="248254" cy="361942"/>
          </a:xfrm>
        </p:grpSpPr>
        <p:sp>
          <p:nvSpPr>
            <p:cNvPr id="10417" name="Google Shape;10417;p7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6"/>
          <p:cNvGrpSpPr/>
          <p:nvPr/>
        </p:nvGrpSpPr>
        <p:grpSpPr>
          <a:xfrm>
            <a:off x="7565408" y="4279432"/>
            <a:ext cx="248255" cy="361942"/>
            <a:chOff x="7565408" y="4279432"/>
            <a:chExt cx="248255" cy="361942"/>
          </a:xfrm>
        </p:grpSpPr>
        <p:sp>
          <p:nvSpPr>
            <p:cNvPr id="10427" name="Google Shape;10427;p7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6"/>
          <p:cNvGrpSpPr/>
          <p:nvPr/>
        </p:nvGrpSpPr>
        <p:grpSpPr>
          <a:xfrm>
            <a:off x="6264109" y="4279432"/>
            <a:ext cx="225498" cy="361560"/>
            <a:chOff x="6264109" y="4279432"/>
            <a:chExt cx="225498" cy="361560"/>
          </a:xfrm>
        </p:grpSpPr>
        <p:sp>
          <p:nvSpPr>
            <p:cNvPr id="10436" name="Google Shape;10436;p7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6"/>
          <p:cNvGrpSpPr/>
          <p:nvPr/>
        </p:nvGrpSpPr>
        <p:grpSpPr>
          <a:xfrm>
            <a:off x="7929578" y="4284365"/>
            <a:ext cx="395266" cy="351312"/>
            <a:chOff x="7929578" y="4284365"/>
            <a:chExt cx="395266" cy="351312"/>
          </a:xfrm>
        </p:grpSpPr>
        <p:sp>
          <p:nvSpPr>
            <p:cNvPr id="10439" name="Google Shape;10439;p7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6"/>
          <p:cNvGrpSpPr/>
          <p:nvPr/>
        </p:nvGrpSpPr>
        <p:grpSpPr>
          <a:xfrm>
            <a:off x="6595502" y="4323777"/>
            <a:ext cx="426315" cy="332826"/>
            <a:chOff x="6639652" y="4323777"/>
            <a:chExt cx="426315" cy="332826"/>
          </a:xfrm>
        </p:grpSpPr>
        <p:sp>
          <p:nvSpPr>
            <p:cNvPr id="10444" name="Google Shape;10444;p7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6"/>
          <p:cNvGrpSpPr/>
          <p:nvPr/>
        </p:nvGrpSpPr>
        <p:grpSpPr>
          <a:xfrm>
            <a:off x="5357662" y="4297637"/>
            <a:ext cx="287275" cy="326296"/>
            <a:chOff x="5357662" y="4297637"/>
            <a:chExt cx="287275" cy="326296"/>
          </a:xfrm>
        </p:grpSpPr>
        <p:sp>
          <p:nvSpPr>
            <p:cNvPr id="10455" name="Google Shape;10455;p7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6"/>
          <p:cNvGrpSpPr/>
          <p:nvPr/>
        </p:nvGrpSpPr>
        <p:grpSpPr>
          <a:xfrm>
            <a:off x="5774124" y="4294550"/>
            <a:ext cx="331611" cy="331674"/>
            <a:chOff x="5774124" y="4294550"/>
            <a:chExt cx="331611" cy="331674"/>
          </a:xfrm>
        </p:grpSpPr>
        <p:sp>
          <p:nvSpPr>
            <p:cNvPr id="10461" name="Google Shape;10461;p7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76"/>
          <p:cNvGrpSpPr/>
          <p:nvPr/>
        </p:nvGrpSpPr>
        <p:grpSpPr>
          <a:xfrm>
            <a:off x="4890434" y="4287389"/>
            <a:ext cx="345997" cy="346029"/>
            <a:chOff x="4890434" y="4287389"/>
            <a:chExt cx="345997" cy="346029"/>
          </a:xfrm>
        </p:grpSpPr>
        <p:sp>
          <p:nvSpPr>
            <p:cNvPr id="10464" name="Google Shape;10464;p7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6"/>
          <p:cNvGrpSpPr/>
          <p:nvPr/>
        </p:nvGrpSpPr>
        <p:grpSpPr>
          <a:xfrm>
            <a:off x="2165809" y="3811059"/>
            <a:ext cx="422542" cy="342973"/>
            <a:chOff x="2165809" y="3811059"/>
            <a:chExt cx="422542" cy="342973"/>
          </a:xfrm>
        </p:grpSpPr>
        <p:sp>
          <p:nvSpPr>
            <p:cNvPr id="10472" name="Google Shape;10472;p7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0" name="Google Shape;10490;p76"/>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1" name="Google Shape;10491;p76"/>
          <p:cNvGrpSpPr/>
          <p:nvPr/>
        </p:nvGrpSpPr>
        <p:grpSpPr>
          <a:xfrm>
            <a:off x="903530" y="3806125"/>
            <a:ext cx="264550" cy="353222"/>
            <a:chOff x="903530" y="3806125"/>
            <a:chExt cx="264550" cy="353222"/>
          </a:xfrm>
        </p:grpSpPr>
        <p:sp>
          <p:nvSpPr>
            <p:cNvPr id="10492" name="Google Shape;10492;p7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76"/>
          <p:cNvGrpSpPr/>
          <p:nvPr/>
        </p:nvGrpSpPr>
        <p:grpSpPr>
          <a:xfrm>
            <a:off x="2611458" y="3816374"/>
            <a:ext cx="426329" cy="332375"/>
            <a:chOff x="2611458" y="3816374"/>
            <a:chExt cx="426329" cy="332375"/>
          </a:xfrm>
        </p:grpSpPr>
        <p:sp>
          <p:nvSpPr>
            <p:cNvPr id="10497" name="Google Shape;10497;p7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7" name="Google Shape;10507;p76"/>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8" name="Google Shape;10508;p76"/>
          <p:cNvGrpSpPr/>
          <p:nvPr/>
        </p:nvGrpSpPr>
        <p:grpSpPr>
          <a:xfrm>
            <a:off x="4019984" y="3805393"/>
            <a:ext cx="293704" cy="353954"/>
            <a:chOff x="4019984" y="3805393"/>
            <a:chExt cx="293704" cy="353954"/>
          </a:xfrm>
        </p:grpSpPr>
        <p:sp>
          <p:nvSpPr>
            <p:cNvPr id="10509" name="Google Shape;10509;p7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6"/>
          <p:cNvGrpSpPr/>
          <p:nvPr/>
        </p:nvGrpSpPr>
        <p:grpSpPr>
          <a:xfrm>
            <a:off x="8006505" y="3390044"/>
            <a:ext cx="323654" cy="303189"/>
            <a:chOff x="8006505" y="3390044"/>
            <a:chExt cx="323654" cy="303189"/>
          </a:xfrm>
        </p:grpSpPr>
        <p:sp>
          <p:nvSpPr>
            <p:cNvPr id="10512" name="Google Shape;10512;p7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6"/>
          <p:cNvGrpSpPr/>
          <p:nvPr/>
        </p:nvGrpSpPr>
        <p:grpSpPr>
          <a:xfrm>
            <a:off x="1299146" y="3806507"/>
            <a:ext cx="367990" cy="351312"/>
            <a:chOff x="1299146" y="3806507"/>
            <a:chExt cx="367990" cy="351312"/>
          </a:xfrm>
        </p:grpSpPr>
        <p:sp>
          <p:nvSpPr>
            <p:cNvPr id="10519" name="Google Shape;10519;p7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1" name="Google Shape;10521;p76"/>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76"/>
          <p:cNvGrpSpPr/>
          <p:nvPr/>
        </p:nvGrpSpPr>
        <p:grpSpPr>
          <a:xfrm>
            <a:off x="3095745" y="3805393"/>
            <a:ext cx="352840" cy="354717"/>
            <a:chOff x="3095745" y="3805393"/>
            <a:chExt cx="352840" cy="354717"/>
          </a:xfrm>
        </p:grpSpPr>
        <p:sp>
          <p:nvSpPr>
            <p:cNvPr id="10523" name="Google Shape;10523;p7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6"/>
          <p:cNvGrpSpPr/>
          <p:nvPr/>
        </p:nvGrpSpPr>
        <p:grpSpPr>
          <a:xfrm>
            <a:off x="7550258" y="3832670"/>
            <a:ext cx="371395" cy="301279"/>
            <a:chOff x="7550258" y="3832670"/>
            <a:chExt cx="371395" cy="301279"/>
          </a:xfrm>
        </p:grpSpPr>
        <p:sp>
          <p:nvSpPr>
            <p:cNvPr id="10530" name="Google Shape;10530;p7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8" name="Google Shape;10548;p76"/>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9" name="Google Shape;10549;p76"/>
          <p:cNvGrpSpPr/>
          <p:nvPr/>
        </p:nvGrpSpPr>
        <p:grpSpPr>
          <a:xfrm>
            <a:off x="6659725" y="3808035"/>
            <a:ext cx="367608" cy="350548"/>
            <a:chOff x="6659725" y="3808035"/>
            <a:chExt cx="367608" cy="350548"/>
          </a:xfrm>
        </p:grpSpPr>
        <p:sp>
          <p:nvSpPr>
            <p:cNvPr id="10550" name="Google Shape;10550;p7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76"/>
          <p:cNvGrpSpPr/>
          <p:nvPr/>
        </p:nvGrpSpPr>
        <p:grpSpPr>
          <a:xfrm>
            <a:off x="6219391" y="3816756"/>
            <a:ext cx="356627" cy="334252"/>
            <a:chOff x="6219391" y="3816756"/>
            <a:chExt cx="356627" cy="334252"/>
          </a:xfrm>
        </p:grpSpPr>
        <p:sp>
          <p:nvSpPr>
            <p:cNvPr id="10553" name="Google Shape;10553;p7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76"/>
          <p:cNvGrpSpPr/>
          <p:nvPr/>
        </p:nvGrpSpPr>
        <p:grpSpPr>
          <a:xfrm>
            <a:off x="5778676" y="3826972"/>
            <a:ext cx="349052" cy="313055"/>
            <a:chOff x="5778676" y="3826972"/>
            <a:chExt cx="349052" cy="313055"/>
          </a:xfrm>
        </p:grpSpPr>
        <p:sp>
          <p:nvSpPr>
            <p:cNvPr id="10558" name="Google Shape;10558;p7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76"/>
          <p:cNvGrpSpPr/>
          <p:nvPr/>
        </p:nvGrpSpPr>
        <p:grpSpPr>
          <a:xfrm>
            <a:off x="5355784" y="3834547"/>
            <a:ext cx="299019" cy="297905"/>
            <a:chOff x="5355784" y="3834547"/>
            <a:chExt cx="299019" cy="297905"/>
          </a:xfrm>
        </p:grpSpPr>
        <p:sp>
          <p:nvSpPr>
            <p:cNvPr id="10564" name="Google Shape;10564;p7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6"/>
          <p:cNvGrpSpPr/>
          <p:nvPr/>
        </p:nvGrpSpPr>
        <p:grpSpPr>
          <a:xfrm>
            <a:off x="8036455" y="3807271"/>
            <a:ext cx="292176" cy="353985"/>
            <a:chOff x="8036455" y="3807271"/>
            <a:chExt cx="292176" cy="353985"/>
          </a:xfrm>
        </p:grpSpPr>
        <p:sp>
          <p:nvSpPr>
            <p:cNvPr id="10569" name="Google Shape;10569;p7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6"/>
          <p:cNvGrpSpPr/>
          <p:nvPr/>
        </p:nvGrpSpPr>
        <p:grpSpPr>
          <a:xfrm>
            <a:off x="4874902" y="3808799"/>
            <a:ext cx="345615" cy="350835"/>
            <a:chOff x="4874902" y="3808799"/>
            <a:chExt cx="345615" cy="350835"/>
          </a:xfrm>
        </p:grpSpPr>
        <p:sp>
          <p:nvSpPr>
            <p:cNvPr id="10572" name="Google Shape;10572;p7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92"/>
        <p:cNvGrpSpPr/>
        <p:nvPr/>
      </p:nvGrpSpPr>
      <p:grpSpPr>
        <a:xfrm>
          <a:off x="0" y="0"/>
          <a:ext cx="0" cy="0"/>
          <a:chOff x="0" y="0"/>
          <a:chExt cx="0" cy="0"/>
        </a:xfrm>
      </p:grpSpPr>
      <p:sp>
        <p:nvSpPr>
          <p:cNvPr id="10593" name="Google Shape;10593;p7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594" name="Google Shape;10594;p7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595" name="Google Shape;10595;p77"/>
          <p:cNvGrpSpPr/>
          <p:nvPr/>
        </p:nvGrpSpPr>
        <p:grpSpPr>
          <a:xfrm>
            <a:off x="2704005" y="4258781"/>
            <a:ext cx="342144" cy="362704"/>
            <a:chOff x="2704005" y="4258781"/>
            <a:chExt cx="342144" cy="362704"/>
          </a:xfrm>
        </p:grpSpPr>
        <p:sp>
          <p:nvSpPr>
            <p:cNvPr id="10596" name="Google Shape;10596;p7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7"/>
          <p:cNvGrpSpPr/>
          <p:nvPr/>
        </p:nvGrpSpPr>
        <p:grpSpPr>
          <a:xfrm>
            <a:off x="2157462" y="4258496"/>
            <a:ext cx="347435" cy="363370"/>
            <a:chOff x="2157462" y="4258496"/>
            <a:chExt cx="347435" cy="363370"/>
          </a:xfrm>
        </p:grpSpPr>
        <p:sp>
          <p:nvSpPr>
            <p:cNvPr id="10604" name="Google Shape;10604;p7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77"/>
          <p:cNvGrpSpPr/>
          <p:nvPr/>
        </p:nvGrpSpPr>
        <p:grpSpPr>
          <a:xfrm>
            <a:off x="4010963" y="3763781"/>
            <a:ext cx="343665" cy="363211"/>
            <a:chOff x="4010963" y="3763781"/>
            <a:chExt cx="343665" cy="363211"/>
          </a:xfrm>
        </p:grpSpPr>
        <p:sp>
          <p:nvSpPr>
            <p:cNvPr id="10608" name="Google Shape;10608;p7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7"/>
          <p:cNvGrpSpPr/>
          <p:nvPr/>
        </p:nvGrpSpPr>
        <p:grpSpPr>
          <a:xfrm>
            <a:off x="2214042" y="3810509"/>
            <a:ext cx="368153" cy="311193"/>
            <a:chOff x="2214042" y="3810509"/>
            <a:chExt cx="368153" cy="311193"/>
          </a:xfrm>
        </p:grpSpPr>
        <p:sp>
          <p:nvSpPr>
            <p:cNvPr id="10614" name="Google Shape;10614;p7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7"/>
          <p:cNvGrpSpPr/>
          <p:nvPr/>
        </p:nvGrpSpPr>
        <p:grpSpPr>
          <a:xfrm>
            <a:off x="1768938" y="3782219"/>
            <a:ext cx="367805" cy="367773"/>
            <a:chOff x="1768938" y="3782219"/>
            <a:chExt cx="367805" cy="367773"/>
          </a:xfrm>
        </p:grpSpPr>
        <p:sp>
          <p:nvSpPr>
            <p:cNvPr id="10617" name="Google Shape;10617;p7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7"/>
          <p:cNvGrpSpPr/>
          <p:nvPr/>
        </p:nvGrpSpPr>
        <p:grpSpPr>
          <a:xfrm>
            <a:off x="2681385" y="3798439"/>
            <a:ext cx="325544" cy="327413"/>
            <a:chOff x="2681385" y="3798439"/>
            <a:chExt cx="325544" cy="327413"/>
          </a:xfrm>
        </p:grpSpPr>
        <p:sp>
          <p:nvSpPr>
            <p:cNvPr id="10623" name="Google Shape;10623;p7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77"/>
          <p:cNvGrpSpPr/>
          <p:nvPr/>
        </p:nvGrpSpPr>
        <p:grpSpPr>
          <a:xfrm>
            <a:off x="6243928" y="4263502"/>
            <a:ext cx="274254" cy="350824"/>
            <a:chOff x="6243928" y="4263502"/>
            <a:chExt cx="274254" cy="350824"/>
          </a:xfrm>
        </p:grpSpPr>
        <p:sp>
          <p:nvSpPr>
            <p:cNvPr id="10631" name="Google Shape;10631;p7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7"/>
          <p:cNvGrpSpPr/>
          <p:nvPr/>
        </p:nvGrpSpPr>
        <p:grpSpPr>
          <a:xfrm>
            <a:off x="3560600" y="3763338"/>
            <a:ext cx="352345" cy="363655"/>
            <a:chOff x="3560600" y="3763338"/>
            <a:chExt cx="352345" cy="363655"/>
          </a:xfrm>
        </p:grpSpPr>
        <p:sp>
          <p:nvSpPr>
            <p:cNvPr id="10640" name="Google Shape;10640;p7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77"/>
          <p:cNvGrpSpPr/>
          <p:nvPr/>
        </p:nvGrpSpPr>
        <p:grpSpPr>
          <a:xfrm>
            <a:off x="5790556" y="4261252"/>
            <a:ext cx="279513" cy="356083"/>
            <a:chOff x="5790556" y="4261252"/>
            <a:chExt cx="279513" cy="356083"/>
          </a:xfrm>
        </p:grpSpPr>
        <p:sp>
          <p:nvSpPr>
            <p:cNvPr id="10644" name="Google Shape;10644;p7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77"/>
          <p:cNvGrpSpPr/>
          <p:nvPr/>
        </p:nvGrpSpPr>
        <p:grpSpPr>
          <a:xfrm>
            <a:off x="5341333" y="4261252"/>
            <a:ext cx="278752" cy="356463"/>
            <a:chOff x="5341333" y="4261252"/>
            <a:chExt cx="278752" cy="356463"/>
          </a:xfrm>
        </p:grpSpPr>
        <p:sp>
          <p:nvSpPr>
            <p:cNvPr id="10652" name="Google Shape;10652;p7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9" name="Google Shape;10659;p77"/>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7"/>
          <p:cNvGrpSpPr/>
          <p:nvPr/>
        </p:nvGrpSpPr>
        <p:grpSpPr>
          <a:xfrm>
            <a:off x="3103646" y="3766076"/>
            <a:ext cx="360233" cy="362451"/>
            <a:chOff x="3107608" y="3763401"/>
            <a:chExt cx="360233" cy="362451"/>
          </a:xfrm>
        </p:grpSpPr>
        <p:sp>
          <p:nvSpPr>
            <p:cNvPr id="10661" name="Google Shape;10661;p7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77"/>
          <p:cNvGrpSpPr/>
          <p:nvPr/>
        </p:nvGrpSpPr>
        <p:grpSpPr>
          <a:xfrm>
            <a:off x="889343" y="3801227"/>
            <a:ext cx="351585" cy="339705"/>
            <a:chOff x="889343" y="3801227"/>
            <a:chExt cx="351585" cy="339705"/>
          </a:xfrm>
        </p:grpSpPr>
        <p:sp>
          <p:nvSpPr>
            <p:cNvPr id="10665" name="Google Shape;10665;p7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77"/>
          <p:cNvGrpSpPr/>
          <p:nvPr/>
        </p:nvGrpSpPr>
        <p:grpSpPr>
          <a:xfrm>
            <a:off x="4896609" y="4260872"/>
            <a:ext cx="278784" cy="355323"/>
            <a:chOff x="4896609" y="4260872"/>
            <a:chExt cx="278784" cy="355323"/>
          </a:xfrm>
        </p:grpSpPr>
        <p:sp>
          <p:nvSpPr>
            <p:cNvPr id="10671" name="Google Shape;10671;p7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7"/>
          <p:cNvGrpSpPr/>
          <p:nvPr/>
        </p:nvGrpSpPr>
        <p:grpSpPr>
          <a:xfrm>
            <a:off x="7598438" y="4266131"/>
            <a:ext cx="260283" cy="345914"/>
            <a:chOff x="7598438" y="4266131"/>
            <a:chExt cx="260283" cy="345914"/>
          </a:xfrm>
        </p:grpSpPr>
        <p:sp>
          <p:nvSpPr>
            <p:cNvPr id="10678" name="Google Shape;10678;p7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77"/>
          <p:cNvGrpSpPr/>
          <p:nvPr/>
        </p:nvGrpSpPr>
        <p:grpSpPr>
          <a:xfrm>
            <a:off x="1767069" y="3360146"/>
            <a:ext cx="286324" cy="348163"/>
            <a:chOff x="1767069" y="3360146"/>
            <a:chExt cx="286324" cy="348163"/>
          </a:xfrm>
        </p:grpSpPr>
        <p:sp>
          <p:nvSpPr>
            <p:cNvPr id="10686" name="Google Shape;10686;p7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77"/>
          <p:cNvGrpSpPr/>
          <p:nvPr/>
        </p:nvGrpSpPr>
        <p:grpSpPr>
          <a:xfrm>
            <a:off x="7149944" y="4266131"/>
            <a:ext cx="260283" cy="345914"/>
            <a:chOff x="7149944" y="4266131"/>
            <a:chExt cx="260283" cy="345914"/>
          </a:xfrm>
        </p:grpSpPr>
        <p:sp>
          <p:nvSpPr>
            <p:cNvPr id="10694" name="Google Shape;10694;p7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77"/>
          <p:cNvGrpSpPr/>
          <p:nvPr/>
        </p:nvGrpSpPr>
        <p:grpSpPr>
          <a:xfrm>
            <a:off x="6695051" y="4259351"/>
            <a:ext cx="270104" cy="360233"/>
            <a:chOff x="6695051" y="4259351"/>
            <a:chExt cx="270104" cy="360233"/>
          </a:xfrm>
        </p:grpSpPr>
        <p:sp>
          <p:nvSpPr>
            <p:cNvPr id="10701" name="Google Shape;10701;p7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7"/>
          <p:cNvGrpSpPr/>
          <p:nvPr/>
        </p:nvGrpSpPr>
        <p:grpSpPr>
          <a:xfrm>
            <a:off x="8047661" y="4257451"/>
            <a:ext cx="277263" cy="362514"/>
            <a:chOff x="8047661" y="4257451"/>
            <a:chExt cx="277263" cy="362514"/>
          </a:xfrm>
        </p:grpSpPr>
        <p:sp>
          <p:nvSpPr>
            <p:cNvPr id="10706" name="Google Shape;10706;p7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77"/>
          <p:cNvGrpSpPr/>
          <p:nvPr/>
        </p:nvGrpSpPr>
        <p:grpSpPr>
          <a:xfrm>
            <a:off x="6248078" y="3784468"/>
            <a:ext cx="277263" cy="356115"/>
            <a:chOff x="6248078" y="3784468"/>
            <a:chExt cx="277263" cy="356115"/>
          </a:xfrm>
        </p:grpSpPr>
        <p:sp>
          <p:nvSpPr>
            <p:cNvPr id="10711" name="Google Shape;10711;p7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77"/>
          <p:cNvGrpSpPr/>
          <p:nvPr/>
        </p:nvGrpSpPr>
        <p:grpSpPr>
          <a:xfrm>
            <a:off x="5800725" y="3785989"/>
            <a:ext cx="277644" cy="354594"/>
            <a:chOff x="5800725" y="3785989"/>
            <a:chExt cx="277644" cy="354594"/>
          </a:xfrm>
        </p:grpSpPr>
        <p:sp>
          <p:nvSpPr>
            <p:cNvPr id="10717" name="Google Shape;10717;p7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77"/>
          <p:cNvGrpSpPr/>
          <p:nvPr/>
        </p:nvGrpSpPr>
        <p:grpSpPr>
          <a:xfrm>
            <a:off x="2206122" y="3360748"/>
            <a:ext cx="308183" cy="347561"/>
            <a:chOff x="2206122" y="3360748"/>
            <a:chExt cx="308183" cy="347561"/>
          </a:xfrm>
        </p:grpSpPr>
        <p:sp>
          <p:nvSpPr>
            <p:cNvPr id="10725" name="Google Shape;10725;p7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7"/>
          <p:cNvGrpSpPr/>
          <p:nvPr/>
        </p:nvGrpSpPr>
        <p:grpSpPr>
          <a:xfrm>
            <a:off x="5353403" y="3785609"/>
            <a:ext cx="277992" cy="354974"/>
            <a:chOff x="5353403" y="3785609"/>
            <a:chExt cx="277992" cy="354974"/>
          </a:xfrm>
        </p:grpSpPr>
        <p:sp>
          <p:nvSpPr>
            <p:cNvPr id="10731" name="Google Shape;10731;p7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7"/>
          <p:cNvGrpSpPr/>
          <p:nvPr/>
        </p:nvGrpSpPr>
        <p:grpSpPr>
          <a:xfrm>
            <a:off x="4896229" y="3785989"/>
            <a:ext cx="278784" cy="354594"/>
            <a:chOff x="4896229" y="3785989"/>
            <a:chExt cx="278784" cy="354594"/>
          </a:xfrm>
        </p:grpSpPr>
        <p:sp>
          <p:nvSpPr>
            <p:cNvPr id="10738" name="Google Shape;10738;p7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77"/>
          <p:cNvGrpSpPr/>
          <p:nvPr/>
        </p:nvGrpSpPr>
        <p:grpSpPr>
          <a:xfrm>
            <a:off x="7592387" y="3787858"/>
            <a:ext cx="273874" cy="351204"/>
            <a:chOff x="7592387" y="3787858"/>
            <a:chExt cx="273874" cy="351204"/>
          </a:xfrm>
        </p:grpSpPr>
        <p:sp>
          <p:nvSpPr>
            <p:cNvPr id="10745" name="Google Shape;10745;p7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7"/>
          <p:cNvGrpSpPr/>
          <p:nvPr/>
        </p:nvGrpSpPr>
        <p:grpSpPr>
          <a:xfrm>
            <a:off x="7145794" y="3787858"/>
            <a:ext cx="274254" cy="350444"/>
            <a:chOff x="7145794" y="3787858"/>
            <a:chExt cx="274254" cy="350444"/>
          </a:xfrm>
        </p:grpSpPr>
        <p:sp>
          <p:nvSpPr>
            <p:cNvPr id="10750" name="Google Shape;10750;p7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7"/>
          <p:cNvGrpSpPr/>
          <p:nvPr/>
        </p:nvGrpSpPr>
        <p:grpSpPr>
          <a:xfrm>
            <a:off x="8054060" y="3787098"/>
            <a:ext cx="266334" cy="353834"/>
            <a:chOff x="8054060" y="3787098"/>
            <a:chExt cx="266334" cy="353834"/>
          </a:xfrm>
        </p:grpSpPr>
        <p:sp>
          <p:nvSpPr>
            <p:cNvPr id="10757" name="Google Shape;10757;p7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7"/>
          <p:cNvGrpSpPr/>
          <p:nvPr/>
        </p:nvGrpSpPr>
        <p:grpSpPr>
          <a:xfrm>
            <a:off x="6702211" y="3782599"/>
            <a:ext cx="270104" cy="361754"/>
            <a:chOff x="6702211" y="3782599"/>
            <a:chExt cx="270104" cy="361754"/>
          </a:xfrm>
        </p:grpSpPr>
        <p:sp>
          <p:nvSpPr>
            <p:cNvPr id="10762" name="Google Shape;10762;p7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77"/>
          <p:cNvGrpSpPr/>
          <p:nvPr/>
        </p:nvGrpSpPr>
        <p:grpSpPr>
          <a:xfrm>
            <a:off x="3516886" y="3438727"/>
            <a:ext cx="391854" cy="269922"/>
            <a:chOff x="3516850" y="3406526"/>
            <a:chExt cx="369674" cy="254644"/>
          </a:xfrm>
        </p:grpSpPr>
        <p:sp>
          <p:nvSpPr>
            <p:cNvPr id="10768" name="Google Shape;10768;p7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77"/>
          <p:cNvGrpSpPr/>
          <p:nvPr/>
        </p:nvGrpSpPr>
        <p:grpSpPr>
          <a:xfrm>
            <a:off x="1310655" y="3360527"/>
            <a:ext cx="306314" cy="347403"/>
            <a:chOff x="1310655" y="3360527"/>
            <a:chExt cx="306314" cy="347403"/>
          </a:xfrm>
        </p:grpSpPr>
        <p:sp>
          <p:nvSpPr>
            <p:cNvPr id="10773" name="Google Shape;10773;p7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7"/>
          <p:cNvGrpSpPr/>
          <p:nvPr/>
        </p:nvGrpSpPr>
        <p:grpSpPr>
          <a:xfrm>
            <a:off x="3119678" y="3360146"/>
            <a:ext cx="269343" cy="348543"/>
            <a:chOff x="3119678" y="3360146"/>
            <a:chExt cx="269343" cy="348543"/>
          </a:xfrm>
        </p:grpSpPr>
        <p:sp>
          <p:nvSpPr>
            <p:cNvPr id="10779" name="Google Shape;10779;p7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77"/>
          <p:cNvGrpSpPr/>
          <p:nvPr/>
        </p:nvGrpSpPr>
        <p:grpSpPr>
          <a:xfrm>
            <a:off x="3967213" y="3356947"/>
            <a:ext cx="368185" cy="354753"/>
            <a:chOff x="3967213" y="3356947"/>
            <a:chExt cx="368185" cy="354753"/>
          </a:xfrm>
        </p:grpSpPr>
        <p:sp>
          <p:nvSpPr>
            <p:cNvPr id="10787" name="Google Shape;10787;p7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7"/>
          <p:cNvGrpSpPr/>
          <p:nvPr/>
        </p:nvGrpSpPr>
        <p:grpSpPr>
          <a:xfrm>
            <a:off x="871254" y="3360146"/>
            <a:ext cx="285183" cy="347023"/>
            <a:chOff x="871254" y="3360146"/>
            <a:chExt cx="285183" cy="347023"/>
          </a:xfrm>
        </p:grpSpPr>
        <p:sp>
          <p:nvSpPr>
            <p:cNvPr id="10793" name="Google Shape;10793;p7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77"/>
          <p:cNvGrpSpPr/>
          <p:nvPr/>
        </p:nvGrpSpPr>
        <p:grpSpPr>
          <a:xfrm>
            <a:off x="2665165" y="3360146"/>
            <a:ext cx="281794" cy="349684"/>
            <a:chOff x="2665165" y="3360146"/>
            <a:chExt cx="281794" cy="349684"/>
          </a:xfrm>
        </p:grpSpPr>
        <p:sp>
          <p:nvSpPr>
            <p:cNvPr id="10798" name="Google Shape;10798;p7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77"/>
          <p:cNvGrpSpPr/>
          <p:nvPr/>
        </p:nvGrpSpPr>
        <p:grpSpPr>
          <a:xfrm>
            <a:off x="7156344" y="3347696"/>
            <a:ext cx="264465" cy="353074"/>
            <a:chOff x="7156344" y="3347696"/>
            <a:chExt cx="264465" cy="353074"/>
          </a:xfrm>
        </p:grpSpPr>
        <p:sp>
          <p:nvSpPr>
            <p:cNvPr id="10804" name="Google Shape;10804;p7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77"/>
          <p:cNvGrpSpPr/>
          <p:nvPr/>
        </p:nvGrpSpPr>
        <p:grpSpPr>
          <a:xfrm>
            <a:off x="6703732" y="3346936"/>
            <a:ext cx="264813" cy="352693"/>
            <a:chOff x="6703732" y="3346936"/>
            <a:chExt cx="264813" cy="352693"/>
          </a:xfrm>
        </p:grpSpPr>
        <p:sp>
          <p:nvSpPr>
            <p:cNvPr id="10810" name="Google Shape;10810;p7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7"/>
          <p:cNvGrpSpPr/>
          <p:nvPr/>
        </p:nvGrpSpPr>
        <p:grpSpPr>
          <a:xfrm>
            <a:off x="6252228" y="3346936"/>
            <a:ext cx="265193" cy="352693"/>
            <a:chOff x="6252228" y="3346936"/>
            <a:chExt cx="265193" cy="352693"/>
          </a:xfrm>
        </p:grpSpPr>
        <p:sp>
          <p:nvSpPr>
            <p:cNvPr id="10816" name="Google Shape;10816;p7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7"/>
          <p:cNvGrpSpPr/>
          <p:nvPr/>
        </p:nvGrpSpPr>
        <p:grpSpPr>
          <a:xfrm>
            <a:off x="5801105" y="3347696"/>
            <a:ext cx="264813" cy="351933"/>
            <a:chOff x="5801105" y="3347696"/>
            <a:chExt cx="264813" cy="351933"/>
          </a:xfrm>
        </p:grpSpPr>
        <p:sp>
          <p:nvSpPr>
            <p:cNvPr id="10820" name="Google Shape;10820;p7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7"/>
          <p:cNvGrpSpPr/>
          <p:nvPr/>
        </p:nvGrpSpPr>
        <p:grpSpPr>
          <a:xfrm>
            <a:off x="5349253" y="3346936"/>
            <a:ext cx="265922" cy="352693"/>
            <a:chOff x="5349253" y="3346936"/>
            <a:chExt cx="265922" cy="352693"/>
          </a:xfrm>
        </p:grpSpPr>
        <p:sp>
          <p:nvSpPr>
            <p:cNvPr id="10825" name="Google Shape;10825;p7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7"/>
          <p:cNvGrpSpPr/>
          <p:nvPr/>
        </p:nvGrpSpPr>
        <p:grpSpPr>
          <a:xfrm>
            <a:off x="4907159" y="3346936"/>
            <a:ext cx="264845" cy="354214"/>
            <a:chOff x="4907159" y="3346936"/>
            <a:chExt cx="264845" cy="354214"/>
          </a:xfrm>
        </p:grpSpPr>
        <p:sp>
          <p:nvSpPr>
            <p:cNvPr id="10832" name="Google Shape;10832;p7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77"/>
          <p:cNvGrpSpPr/>
          <p:nvPr/>
        </p:nvGrpSpPr>
        <p:grpSpPr>
          <a:xfrm>
            <a:off x="8048421" y="3334486"/>
            <a:ext cx="276503" cy="369674"/>
            <a:chOff x="8048421" y="3334486"/>
            <a:chExt cx="276503" cy="369674"/>
          </a:xfrm>
        </p:grpSpPr>
        <p:sp>
          <p:nvSpPr>
            <p:cNvPr id="10835" name="Google Shape;10835;p7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7"/>
          <p:cNvGrpSpPr/>
          <p:nvPr/>
        </p:nvGrpSpPr>
        <p:grpSpPr>
          <a:xfrm>
            <a:off x="7575787" y="3329955"/>
            <a:ext cx="295384" cy="376834"/>
            <a:chOff x="7575787" y="3329955"/>
            <a:chExt cx="295384" cy="376834"/>
          </a:xfrm>
        </p:grpSpPr>
        <p:sp>
          <p:nvSpPr>
            <p:cNvPr id="10842" name="Google Shape;10842;p7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77"/>
          <p:cNvGrpSpPr/>
          <p:nvPr/>
        </p:nvGrpSpPr>
        <p:grpSpPr>
          <a:xfrm>
            <a:off x="864062" y="2884503"/>
            <a:ext cx="264084" cy="347783"/>
            <a:chOff x="864062" y="2884503"/>
            <a:chExt cx="264084" cy="347783"/>
          </a:xfrm>
        </p:grpSpPr>
        <p:sp>
          <p:nvSpPr>
            <p:cNvPr id="10849" name="Google Shape;10849;p7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77"/>
          <p:cNvGrpSpPr/>
          <p:nvPr/>
        </p:nvGrpSpPr>
        <p:grpSpPr>
          <a:xfrm>
            <a:off x="3978523" y="2884661"/>
            <a:ext cx="348955" cy="346516"/>
            <a:chOff x="3978523" y="2884661"/>
            <a:chExt cx="348955" cy="346516"/>
          </a:xfrm>
        </p:grpSpPr>
        <p:sp>
          <p:nvSpPr>
            <p:cNvPr id="10860" name="Google Shape;10860;p7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77"/>
          <p:cNvGrpSpPr/>
          <p:nvPr/>
        </p:nvGrpSpPr>
        <p:grpSpPr>
          <a:xfrm>
            <a:off x="3527780" y="2885263"/>
            <a:ext cx="347435" cy="345534"/>
            <a:chOff x="3527780" y="2885263"/>
            <a:chExt cx="347435" cy="345534"/>
          </a:xfrm>
        </p:grpSpPr>
        <p:sp>
          <p:nvSpPr>
            <p:cNvPr id="10869" name="Google Shape;10869;p7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7"/>
          <p:cNvGrpSpPr/>
          <p:nvPr/>
        </p:nvGrpSpPr>
        <p:grpSpPr>
          <a:xfrm>
            <a:off x="2239671" y="2884503"/>
            <a:ext cx="218053" cy="348543"/>
            <a:chOff x="2239671" y="2884503"/>
            <a:chExt cx="218053" cy="348543"/>
          </a:xfrm>
        </p:grpSpPr>
        <p:sp>
          <p:nvSpPr>
            <p:cNvPr id="10893" name="Google Shape;10893;p7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77"/>
          <p:cNvGrpSpPr/>
          <p:nvPr/>
        </p:nvGrpSpPr>
        <p:grpSpPr>
          <a:xfrm>
            <a:off x="2691555" y="2884503"/>
            <a:ext cx="215044" cy="348924"/>
            <a:chOff x="2691555" y="2884503"/>
            <a:chExt cx="215044" cy="348924"/>
          </a:xfrm>
        </p:grpSpPr>
        <p:sp>
          <p:nvSpPr>
            <p:cNvPr id="10899" name="Google Shape;10899;p7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77"/>
          <p:cNvGrpSpPr/>
          <p:nvPr/>
        </p:nvGrpSpPr>
        <p:grpSpPr>
          <a:xfrm>
            <a:off x="1770459" y="2884503"/>
            <a:ext cx="254644" cy="348828"/>
            <a:chOff x="1770459" y="2884503"/>
            <a:chExt cx="254644" cy="348828"/>
          </a:xfrm>
        </p:grpSpPr>
        <p:sp>
          <p:nvSpPr>
            <p:cNvPr id="10903" name="Google Shape;10903;p7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77"/>
          <p:cNvGrpSpPr/>
          <p:nvPr/>
        </p:nvGrpSpPr>
        <p:grpSpPr>
          <a:xfrm>
            <a:off x="1317466" y="2884883"/>
            <a:ext cx="258382" cy="348543"/>
            <a:chOff x="1317466" y="2884883"/>
            <a:chExt cx="258382" cy="348543"/>
          </a:xfrm>
        </p:grpSpPr>
        <p:sp>
          <p:nvSpPr>
            <p:cNvPr id="10912" name="Google Shape;10912;p7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7"/>
          <p:cNvGrpSpPr/>
          <p:nvPr/>
        </p:nvGrpSpPr>
        <p:grpSpPr>
          <a:xfrm>
            <a:off x="3121167" y="2884883"/>
            <a:ext cx="258414" cy="348543"/>
            <a:chOff x="3121167" y="2884883"/>
            <a:chExt cx="258414" cy="348543"/>
          </a:xfrm>
        </p:grpSpPr>
        <p:sp>
          <p:nvSpPr>
            <p:cNvPr id="10921" name="Google Shape;10921;p7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7"/>
          <p:cNvGrpSpPr/>
          <p:nvPr/>
        </p:nvGrpSpPr>
        <p:grpSpPr>
          <a:xfrm>
            <a:off x="4899999" y="2882095"/>
            <a:ext cx="271244" cy="346801"/>
            <a:chOff x="4899999" y="2882095"/>
            <a:chExt cx="271244" cy="346801"/>
          </a:xfrm>
        </p:grpSpPr>
        <p:sp>
          <p:nvSpPr>
            <p:cNvPr id="10930" name="Google Shape;10930;p7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77"/>
          <p:cNvGrpSpPr/>
          <p:nvPr/>
        </p:nvGrpSpPr>
        <p:grpSpPr>
          <a:xfrm>
            <a:off x="7162775" y="2881113"/>
            <a:ext cx="259523" cy="346294"/>
            <a:chOff x="7162775" y="2881113"/>
            <a:chExt cx="259523" cy="346294"/>
          </a:xfrm>
        </p:grpSpPr>
        <p:sp>
          <p:nvSpPr>
            <p:cNvPr id="10941" name="Google Shape;10941;p7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77"/>
          <p:cNvGrpSpPr/>
          <p:nvPr/>
        </p:nvGrpSpPr>
        <p:grpSpPr>
          <a:xfrm>
            <a:off x="6709751" y="2881842"/>
            <a:ext cx="261075" cy="347815"/>
            <a:chOff x="6709751" y="2881842"/>
            <a:chExt cx="261075" cy="347815"/>
          </a:xfrm>
        </p:grpSpPr>
        <p:sp>
          <p:nvSpPr>
            <p:cNvPr id="10948" name="Google Shape;10948;p7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77"/>
          <p:cNvGrpSpPr/>
          <p:nvPr/>
        </p:nvGrpSpPr>
        <p:grpSpPr>
          <a:xfrm>
            <a:off x="5807156" y="2881113"/>
            <a:ext cx="261043" cy="348163"/>
            <a:chOff x="5807156" y="2881113"/>
            <a:chExt cx="261043" cy="348163"/>
          </a:xfrm>
        </p:grpSpPr>
        <p:sp>
          <p:nvSpPr>
            <p:cNvPr id="10955" name="Google Shape;10955;p7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77"/>
          <p:cNvGrpSpPr/>
          <p:nvPr/>
        </p:nvGrpSpPr>
        <p:grpSpPr>
          <a:xfrm>
            <a:off x="5355653" y="2881493"/>
            <a:ext cx="262184" cy="346643"/>
            <a:chOff x="5355653" y="2881493"/>
            <a:chExt cx="262184" cy="346643"/>
          </a:xfrm>
        </p:grpSpPr>
        <p:sp>
          <p:nvSpPr>
            <p:cNvPr id="10961" name="Google Shape;10961;p7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7"/>
          <p:cNvGrpSpPr/>
          <p:nvPr/>
        </p:nvGrpSpPr>
        <p:grpSpPr>
          <a:xfrm>
            <a:off x="8055961" y="2881842"/>
            <a:ext cx="260283" cy="345914"/>
            <a:chOff x="8055961" y="2881842"/>
            <a:chExt cx="260283" cy="345914"/>
          </a:xfrm>
        </p:grpSpPr>
        <p:sp>
          <p:nvSpPr>
            <p:cNvPr id="10967" name="Google Shape;10967;p7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7"/>
          <p:cNvGrpSpPr/>
          <p:nvPr/>
        </p:nvGrpSpPr>
        <p:grpSpPr>
          <a:xfrm>
            <a:off x="7609368" y="2893912"/>
            <a:ext cx="264813" cy="353105"/>
            <a:chOff x="7609368" y="2893912"/>
            <a:chExt cx="264813" cy="353105"/>
          </a:xfrm>
        </p:grpSpPr>
        <p:sp>
          <p:nvSpPr>
            <p:cNvPr id="10972" name="Google Shape;10972;p7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77"/>
          <p:cNvGrpSpPr/>
          <p:nvPr/>
        </p:nvGrpSpPr>
        <p:grpSpPr>
          <a:xfrm>
            <a:off x="6248458" y="2869772"/>
            <a:ext cx="270864" cy="360645"/>
            <a:chOff x="6248458" y="2869772"/>
            <a:chExt cx="270864" cy="360645"/>
          </a:xfrm>
        </p:grpSpPr>
        <p:sp>
          <p:nvSpPr>
            <p:cNvPr id="10979" name="Google Shape;10979;p7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7"/>
          <p:cNvGrpSpPr/>
          <p:nvPr/>
        </p:nvGrpSpPr>
        <p:grpSpPr>
          <a:xfrm>
            <a:off x="3075928" y="2445798"/>
            <a:ext cx="363243" cy="300675"/>
            <a:chOff x="3075928" y="2445798"/>
            <a:chExt cx="363243" cy="300675"/>
          </a:xfrm>
        </p:grpSpPr>
        <p:sp>
          <p:nvSpPr>
            <p:cNvPr id="10985" name="Google Shape;10985;p7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77"/>
          <p:cNvGrpSpPr/>
          <p:nvPr/>
        </p:nvGrpSpPr>
        <p:grpSpPr>
          <a:xfrm>
            <a:off x="2633105" y="2431859"/>
            <a:ext cx="363243" cy="328585"/>
            <a:chOff x="2633105" y="2431859"/>
            <a:chExt cx="363243" cy="328585"/>
          </a:xfrm>
        </p:grpSpPr>
        <p:sp>
          <p:nvSpPr>
            <p:cNvPr id="10997" name="Google Shape;10997;p7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77"/>
          <p:cNvGrpSpPr/>
          <p:nvPr/>
        </p:nvGrpSpPr>
        <p:grpSpPr>
          <a:xfrm>
            <a:off x="2189142" y="2421310"/>
            <a:ext cx="365904" cy="350064"/>
            <a:chOff x="2189142" y="2421310"/>
            <a:chExt cx="365904" cy="350064"/>
          </a:xfrm>
        </p:grpSpPr>
        <p:sp>
          <p:nvSpPr>
            <p:cNvPr id="11006" name="Google Shape;11006;p7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77"/>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6" name="Google Shape;11016;p77"/>
          <p:cNvGrpSpPr/>
          <p:nvPr/>
        </p:nvGrpSpPr>
        <p:grpSpPr>
          <a:xfrm>
            <a:off x="3961923" y="2486317"/>
            <a:ext cx="364415" cy="220936"/>
            <a:chOff x="3961923" y="2486317"/>
            <a:chExt cx="364415" cy="220936"/>
          </a:xfrm>
        </p:grpSpPr>
        <p:sp>
          <p:nvSpPr>
            <p:cNvPr id="11017" name="Google Shape;11017;p7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1" name="Google Shape;11021;p77"/>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2" name="Google Shape;11022;p77"/>
          <p:cNvGrpSpPr/>
          <p:nvPr/>
        </p:nvGrpSpPr>
        <p:grpSpPr>
          <a:xfrm>
            <a:off x="1303876" y="2419377"/>
            <a:ext cx="363275" cy="354626"/>
            <a:chOff x="1303876" y="2419377"/>
            <a:chExt cx="363275" cy="354626"/>
          </a:xfrm>
        </p:grpSpPr>
        <p:sp>
          <p:nvSpPr>
            <p:cNvPr id="11023" name="Google Shape;11023;p7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77"/>
          <p:cNvGrpSpPr/>
          <p:nvPr/>
        </p:nvGrpSpPr>
        <p:grpSpPr>
          <a:xfrm>
            <a:off x="861053" y="2414910"/>
            <a:ext cx="362134" cy="363623"/>
            <a:chOff x="861053" y="2414910"/>
            <a:chExt cx="362134" cy="363623"/>
          </a:xfrm>
        </p:grpSpPr>
        <p:sp>
          <p:nvSpPr>
            <p:cNvPr id="11032" name="Google Shape;11032;p7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7"/>
          <p:cNvGrpSpPr/>
          <p:nvPr/>
        </p:nvGrpSpPr>
        <p:grpSpPr>
          <a:xfrm>
            <a:off x="7594288" y="2415259"/>
            <a:ext cx="279513" cy="355735"/>
            <a:chOff x="7594288" y="2415259"/>
            <a:chExt cx="279513" cy="355735"/>
          </a:xfrm>
        </p:grpSpPr>
        <p:sp>
          <p:nvSpPr>
            <p:cNvPr id="11038" name="Google Shape;11038;p7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7"/>
          <p:cNvGrpSpPr/>
          <p:nvPr/>
        </p:nvGrpSpPr>
        <p:grpSpPr>
          <a:xfrm>
            <a:off x="7145794" y="2415639"/>
            <a:ext cx="278784" cy="355735"/>
            <a:chOff x="7145794" y="2415639"/>
            <a:chExt cx="278784" cy="355735"/>
          </a:xfrm>
        </p:grpSpPr>
        <p:sp>
          <p:nvSpPr>
            <p:cNvPr id="11045" name="Google Shape;11045;p7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7"/>
          <p:cNvGrpSpPr/>
          <p:nvPr/>
        </p:nvGrpSpPr>
        <p:grpSpPr>
          <a:xfrm>
            <a:off x="6698441" y="2414530"/>
            <a:ext cx="277644" cy="357984"/>
            <a:chOff x="6698441" y="2414530"/>
            <a:chExt cx="277644" cy="357984"/>
          </a:xfrm>
        </p:grpSpPr>
        <p:sp>
          <p:nvSpPr>
            <p:cNvPr id="11056" name="Google Shape;11056;p7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7"/>
          <p:cNvGrpSpPr/>
          <p:nvPr/>
        </p:nvGrpSpPr>
        <p:grpSpPr>
          <a:xfrm>
            <a:off x="4897750" y="2415639"/>
            <a:ext cx="279513" cy="357255"/>
            <a:chOff x="4897750" y="2415639"/>
            <a:chExt cx="279513" cy="357255"/>
          </a:xfrm>
        </p:grpSpPr>
        <p:sp>
          <p:nvSpPr>
            <p:cNvPr id="11063" name="Google Shape;11063;p7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7"/>
          <p:cNvGrpSpPr/>
          <p:nvPr/>
        </p:nvGrpSpPr>
        <p:grpSpPr>
          <a:xfrm>
            <a:off x="5812066" y="2416019"/>
            <a:ext cx="264813" cy="353454"/>
            <a:chOff x="5812066" y="2416019"/>
            <a:chExt cx="264813" cy="353454"/>
          </a:xfrm>
        </p:grpSpPr>
        <p:sp>
          <p:nvSpPr>
            <p:cNvPr id="11072" name="Google Shape;11072;p7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7"/>
          <p:cNvGrpSpPr/>
          <p:nvPr/>
        </p:nvGrpSpPr>
        <p:grpSpPr>
          <a:xfrm>
            <a:off x="8054820" y="2416399"/>
            <a:ext cx="264433" cy="353454"/>
            <a:chOff x="8054820" y="2416399"/>
            <a:chExt cx="264433" cy="353454"/>
          </a:xfrm>
        </p:grpSpPr>
        <p:sp>
          <p:nvSpPr>
            <p:cNvPr id="11080" name="Google Shape;11080;p7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7"/>
          <p:cNvGrpSpPr/>
          <p:nvPr/>
        </p:nvGrpSpPr>
        <p:grpSpPr>
          <a:xfrm>
            <a:off x="5356413" y="2413390"/>
            <a:ext cx="271212" cy="361374"/>
            <a:chOff x="5356413" y="2413390"/>
            <a:chExt cx="271212" cy="361374"/>
          </a:xfrm>
        </p:grpSpPr>
        <p:sp>
          <p:nvSpPr>
            <p:cNvPr id="11087" name="Google Shape;11087;p7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7"/>
          <p:cNvGrpSpPr/>
          <p:nvPr/>
        </p:nvGrpSpPr>
        <p:grpSpPr>
          <a:xfrm>
            <a:off x="6255238" y="2412249"/>
            <a:ext cx="271244" cy="360994"/>
            <a:chOff x="6255238" y="2412249"/>
            <a:chExt cx="271244" cy="360994"/>
          </a:xfrm>
        </p:grpSpPr>
        <p:sp>
          <p:nvSpPr>
            <p:cNvPr id="11093" name="Google Shape;11093;p7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77"/>
          <p:cNvGrpSpPr/>
          <p:nvPr/>
        </p:nvGrpSpPr>
        <p:grpSpPr>
          <a:xfrm>
            <a:off x="2185372" y="1957799"/>
            <a:ext cx="366664" cy="366981"/>
            <a:chOff x="2185372" y="1957799"/>
            <a:chExt cx="366664" cy="366981"/>
          </a:xfrm>
        </p:grpSpPr>
        <p:sp>
          <p:nvSpPr>
            <p:cNvPr id="11100" name="Google Shape;11100;p7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7"/>
          <p:cNvGrpSpPr/>
          <p:nvPr/>
        </p:nvGrpSpPr>
        <p:grpSpPr>
          <a:xfrm>
            <a:off x="1737258" y="1988371"/>
            <a:ext cx="370814" cy="307359"/>
            <a:chOff x="1737258" y="1988371"/>
            <a:chExt cx="370814" cy="307359"/>
          </a:xfrm>
        </p:grpSpPr>
        <p:sp>
          <p:nvSpPr>
            <p:cNvPr id="11109" name="Google Shape;11109;p7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77"/>
          <p:cNvGrpSpPr/>
          <p:nvPr/>
        </p:nvGrpSpPr>
        <p:grpSpPr>
          <a:xfrm>
            <a:off x="848983" y="1989511"/>
            <a:ext cx="369294" cy="304350"/>
            <a:chOff x="848983" y="1989511"/>
            <a:chExt cx="369294" cy="304350"/>
          </a:xfrm>
        </p:grpSpPr>
        <p:sp>
          <p:nvSpPr>
            <p:cNvPr id="11114" name="Google Shape;11114;p7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77"/>
          <p:cNvGrpSpPr/>
          <p:nvPr/>
        </p:nvGrpSpPr>
        <p:grpSpPr>
          <a:xfrm>
            <a:off x="3074027" y="1983777"/>
            <a:ext cx="380604" cy="313854"/>
            <a:chOff x="3074027" y="1983777"/>
            <a:chExt cx="380604" cy="313854"/>
          </a:xfrm>
        </p:grpSpPr>
        <p:sp>
          <p:nvSpPr>
            <p:cNvPr id="11120" name="Google Shape;11120;p7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77"/>
          <p:cNvGrpSpPr/>
          <p:nvPr/>
        </p:nvGrpSpPr>
        <p:grpSpPr>
          <a:xfrm>
            <a:off x="3522521" y="1975857"/>
            <a:ext cx="367013" cy="331278"/>
            <a:chOff x="3522521" y="1975857"/>
            <a:chExt cx="367013" cy="331278"/>
          </a:xfrm>
        </p:grpSpPr>
        <p:sp>
          <p:nvSpPr>
            <p:cNvPr id="11126" name="Google Shape;11126;p7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77"/>
          <p:cNvGrpSpPr/>
          <p:nvPr/>
        </p:nvGrpSpPr>
        <p:grpSpPr>
          <a:xfrm>
            <a:off x="2630824" y="1976966"/>
            <a:ext cx="368185" cy="330454"/>
            <a:chOff x="2630824" y="1976966"/>
            <a:chExt cx="368185" cy="330454"/>
          </a:xfrm>
        </p:grpSpPr>
        <p:sp>
          <p:nvSpPr>
            <p:cNvPr id="11134" name="Google Shape;11134;p7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77"/>
          <p:cNvGrpSpPr/>
          <p:nvPr/>
        </p:nvGrpSpPr>
        <p:grpSpPr>
          <a:xfrm>
            <a:off x="1293706" y="1966416"/>
            <a:ext cx="369294" cy="350444"/>
            <a:chOff x="1293706" y="1966416"/>
            <a:chExt cx="369294" cy="350444"/>
          </a:xfrm>
        </p:grpSpPr>
        <p:sp>
          <p:nvSpPr>
            <p:cNvPr id="11143" name="Google Shape;11143;p7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77"/>
          <p:cNvGrpSpPr/>
          <p:nvPr/>
        </p:nvGrpSpPr>
        <p:grpSpPr>
          <a:xfrm>
            <a:off x="3967213" y="1975477"/>
            <a:ext cx="368185" cy="331816"/>
            <a:chOff x="3967213" y="1975477"/>
            <a:chExt cx="368185" cy="331816"/>
          </a:xfrm>
        </p:grpSpPr>
        <p:sp>
          <p:nvSpPr>
            <p:cNvPr id="11152" name="Google Shape;11152;p7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77"/>
          <p:cNvGrpSpPr/>
          <p:nvPr/>
        </p:nvGrpSpPr>
        <p:grpSpPr>
          <a:xfrm>
            <a:off x="8047661" y="1969046"/>
            <a:ext cx="279132" cy="356875"/>
            <a:chOff x="8047661" y="1969046"/>
            <a:chExt cx="279132" cy="356875"/>
          </a:xfrm>
        </p:grpSpPr>
        <p:sp>
          <p:nvSpPr>
            <p:cNvPr id="11156" name="Google Shape;11156;p7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7"/>
          <p:cNvGrpSpPr/>
          <p:nvPr/>
        </p:nvGrpSpPr>
        <p:grpSpPr>
          <a:xfrm>
            <a:off x="7596157" y="1968159"/>
            <a:ext cx="279544" cy="358142"/>
            <a:chOff x="7596157" y="1968159"/>
            <a:chExt cx="279544" cy="358142"/>
          </a:xfrm>
        </p:grpSpPr>
        <p:sp>
          <p:nvSpPr>
            <p:cNvPr id="11161" name="Google Shape;11161;p7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77"/>
          <p:cNvGrpSpPr/>
          <p:nvPr/>
        </p:nvGrpSpPr>
        <p:grpSpPr>
          <a:xfrm>
            <a:off x="7147315" y="1969046"/>
            <a:ext cx="279513" cy="357636"/>
            <a:chOff x="7147315" y="1969046"/>
            <a:chExt cx="279513" cy="357636"/>
          </a:xfrm>
        </p:grpSpPr>
        <p:sp>
          <p:nvSpPr>
            <p:cNvPr id="11168" name="Google Shape;11168;p7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77"/>
          <p:cNvGrpSpPr/>
          <p:nvPr/>
        </p:nvGrpSpPr>
        <p:grpSpPr>
          <a:xfrm>
            <a:off x="6697681" y="1968317"/>
            <a:ext cx="280305" cy="359093"/>
            <a:chOff x="6697681" y="1968317"/>
            <a:chExt cx="280305" cy="359093"/>
          </a:xfrm>
        </p:grpSpPr>
        <p:sp>
          <p:nvSpPr>
            <p:cNvPr id="11176" name="Google Shape;11176;p7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7"/>
          <p:cNvGrpSpPr/>
          <p:nvPr/>
        </p:nvGrpSpPr>
        <p:grpSpPr>
          <a:xfrm>
            <a:off x="6248839" y="1967937"/>
            <a:ext cx="280273" cy="358744"/>
            <a:chOff x="6248839" y="1967937"/>
            <a:chExt cx="280273" cy="358744"/>
          </a:xfrm>
        </p:grpSpPr>
        <p:sp>
          <p:nvSpPr>
            <p:cNvPr id="11184" name="Google Shape;11184;p7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7"/>
          <p:cNvGrpSpPr/>
          <p:nvPr/>
        </p:nvGrpSpPr>
        <p:grpSpPr>
          <a:xfrm>
            <a:off x="5801485" y="1969046"/>
            <a:ext cx="279164" cy="357794"/>
            <a:chOff x="5801485" y="1969046"/>
            <a:chExt cx="279164" cy="357794"/>
          </a:xfrm>
        </p:grpSpPr>
        <p:sp>
          <p:nvSpPr>
            <p:cNvPr id="11191" name="Google Shape;11191;p7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7"/>
          <p:cNvGrpSpPr/>
          <p:nvPr/>
        </p:nvGrpSpPr>
        <p:grpSpPr>
          <a:xfrm>
            <a:off x="5352643" y="1969046"/>
            <a:ext cx="278404" cy="358364"/>
            <a:chOff x="5352643" y="1969046"/>
            <a:chExt cx="278404" cy="358364"/>
          </a:xfrm>
        </p:grpSpPr>
        <p:sp>
          <p:nvSpPr>
            <p:cNvPr id="11205" name="Google Shape;11205;p7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77"/>
          <p:cNvGrpSpPr/>
          <p:nvPr/>
        </p:nvGrpSpPr>
        <p:grpSpPr>
          <a:xfrm>
            <a:off x="4897750" y="1968317"/>
            <a:ext cx="279132" cy="358364"/>
            <a:chOff x="4897750" y="1968317"/>
            <a:chExt cx="279132" cy="358364"/>
          </a:xfrm>
        </p:grpSpPr>
        <p:sp>
          <p:nvSpPr>
            <p:cNvPr id="11210" name="Google Shape;11210;p7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77"/>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4" name="Google Shape;11224;p77"/>
          <p:cNvGrpSpPr/>
          <p:nvPr/>
        </p:nvGrpSpPr>
        <p:grpSpPr>
          <a:xfrm>
            <a:off x="1767449" y="1513044"/>
            <a:ext cx="324403" cy="347783"/>
            <a:chOff x="1767449" y="1513044"/>
            <a:chExt cx="324403" cy="347783"/>
          </a:xfrm>
        </p:grpSpPr>
        <p:sp>
          <p:nvSpPr>
            <p:cNvPr id="11225" name="Google Shape;11225;p7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77"/>
          <p:cNvGrpSpPr/>
          <p:nvPr/>
        </p:nvGrpSpPr>
        <p:grpSpPr>
          <a:xfrm>
            <a:off x="4007193" y="1512727"/>
            <a:ext cx="320633" cy="348100"/>
            <a:chOff x="4007193" y="1512727"/>
            <a:chExt cx="320633" cy="348100"/>
          </a:xfrm>
        </p:grpSpPr>
        <p:sp>
          <p:nvSpPr>
            <p:cNvPr id="11235" name="Google Shape;11235;p7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7"/>
          <p:cNvGrpSpPr/>
          <p:nvPr/>
        </p:nvGrpSpPr>
        <p:grpSpPr>
          <a:xfrm>
            <a:off x="3530425" y="1508747"/>
            <a:ext cx="368175" cy="344594"/>
            <a:chOff x="3530425" y="1508747"/>
            <a:chExt cx="368175" cy="344594"/>
          </a:xfrm>
        </p:grpSpPr>
        <p:sp>
          <p:nvSpPr>
            <p:cNvPr id="11241" name="Google Shape;11241;p7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7"/>
          <p:cNvGrpSpPr/>
          <p:nvPr/>
        </p:nvGrpSpPr>
        <p:grpSpPr>
          <a:xfrm>
            <a:off x="3127598" y="1513234"/>
            <a:ext cx="289714" cy="347593"/>
            <a:chOff x="3127598" y="1513234"/>
            <a:chExt cx="289714" cy="347593"/>
          </a:xfrm>
        </p:grpSpPr>
        <p:sp>
          <p:nvSpPr>
            <p:cNvPr id="11246" name="Google Shape;11246;p7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7"/>
          <p:cNvGrpSpPr/>
          <p:nvPr/>
        </p:nvGrpSpPr>
        <p:grpSpPr>
          <a:xfrm>
            <a:off x="2662884" y="1513044"/>
            <a:ext cx="322914" cy="348543"/>
            <a:chOff x="2662884" y="1513044"/>
            <a:chExt cx="322914" cy="348543"/>
          </a:xfrm>
        </p:grpSpPr>
        <p:sp>
          <p:nvSpPr>
            <p:cNvPr id="11252" name="Google Shape;11252;p7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7"/>
          <p:cNvGrpSpPr/>
          <p:nvPr/>
        </p:nvGrpSpPr>
        <p:grpSpPr>
          <a:xfrm>
            <a:off x="2232511" y="1512759"/>
            <a:ext cx="299534" cy="348068"/>
            <a:chOff x="2232511" y="1512759"/>
            <a:chExt cx="299534" cy="348068"/>
          </a:xfrm>
        </p:grpSpPr>
        <p:sp>
          <p:nvSpPr>
            <p:cNvPr id="11263" name="Google Shape;11263;p7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77"/>
          <p:cNvGrpSpPr/>
          <p:nvPr/>
        </p:nvGrpSpPr>
        <p:grpSpPr>
          <a:xfrm>
            <a:off x="1331406" y="1513361"/>
            <a:ext cx="301784" cy="348607"/>
            <a:chOff x="1331406" y="1513361"/>
            <a:chExt cx="301784" cy="348607"/>
          </a:xfrm>
        </p:grpSpPr>
        <p:sp>
          <p:nvSpPr>
            <p:cNvPr id="11275" name="Google Shape;11275;p7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77"/>
          <p:cNvGrpSpPr/>
          <p:nvPr/>
        </p:nvGrpSpPr>
        <p:grpSpPr>
          <a:xfrm>
            <a:off x="7144274" y="1500214"/>
            <a:ext cx="282174" cy="355735"/>
            <a:chOff x="7144274" y="1500214"/>
            <a:chExt cx="282174" cy="355735"/>
          </a:xfrm>
        </p:grpSpPr>
        <p:sp>
          <p:nvSpPr>
            <p:cNvPr id="11280" name="Google Shape;11280;p7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7"/>
          <p:cNvGrpSpPr/>
          <p:nvPr/>
        </p:nvGrpSpPr>
        <p:grpSpPr>
          <a:xfrm>
            <a:off x="6685262" y="1500214"/>
            <a:ext cx="289682" cy="354594"/>
            <a:chOff x="6685262" y="1500214"/>
            <a:chExt cx="289682" cy="354594"/>
          </a:xfrm>
        </p:grpSpPr>
        <p:sp>
          <p:nvSpPr>
            <p:cNvPr id="11287" name="Google Shape;11287;p7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77"/>
          <p:cNvGrpSpPr/>
          <p:nvPr/>
        </p:nvGrpSpPr>
        <p:grpSpPr>
          <a:xfrm>
            <a:off x="6200938" y="1500594"/>
            <a:ext cx="322154" cy="355355"/>
            <a:chOff x="6200938" y="1500594"/>
            <a:chExt cx="322154" cy="355355"/>
          </a:xfrm>
        </p:grpSpPr>
        <p:sp>
          <p:nvSpPr>
            <p:cNvPr id="11292" name="Google Shape;11292;p7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7"/>
          <p:cNvGrpSpPr/>
          <p:nvPr/>
        </p:nvGrpSpPr>
        <p:grpSpPr>
          <a:xfrm>
            <a:off x="5289631" y="1500214"/>
            <a:ext cx="332355" cy="354974"/>
            <a:chOff x="5289631" y="1500214"/>
            <a:chExt cx="332355" cy="354974"/>
          </a:xfrm>
        </p:grpSpPr>
        <p:sp>
          <p:nvSpPr>
            <p:cNvPr id="11298" name="Google Shape;11298;p7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7"/>
          <p:cNvGrpSpPr/>
          <p:nvPr/>
        </p:nvGrpSpPr>
        <p:grpSpPr>
          <a:xfrm>
            <a:off x="5748295" y="1499833"/>
            <a:ext cx="323294" cy="356115"/>
            <a:chOff x="5748295" y="1499833"/>
            <a:chExt cx="323294" cy="356115"/>
          </a:xfrm>
        </p:grpSpPr>
        <p:sp>
          <p:nvSpPr>
            <p:cNvPr id="11305" name="Google Shape;11305;p7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77"/>
          <p:cNvGrpSpPr/>
          <p:nvPr/>
        </p:nvGrpSpPr>
        <p:grpSpPr>
          <a:xfrm>
            <a:off x="8047661" y="1501037"/>
            <a:ext cx="278404" cy="355260"/>
            <a:chOff x="8047661" y="1501037"/>
            <a:chExt cx="278404" cy="355260"/>
          </a:xfrm>
        </p:grpSpPr>
        <p:sp>
          <p:nvSpPr>
            <p:cNvPr id="11313" name="Google Shape;11313;p7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77"/>
          <p:cNvGrpSpPr/>
          <p:nvPr/>
        </p:nvGrpSpPr>
        <p:grpSpPr>
          <a:xfrm>
            <a:off x="4903389" y="1500214"/>
            <a:ext cx="267854" cy="355735"/>
            <a:chOff x="4903389" y="1500214"/>
            <a:chExt cx="267854" cy="355735"/>
          </a:xfrm>
        </p:grpSpPr>
        <p:sp>
          <p:nvSpPr>
            <p:cNvPr id="11318" name="Google Shape;11318;p7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7"/>
          <p:cNvGrpSpPr/>
          <p:nvPr/>
        </p:nvGrpSpPr>
        <p:grpSpPr>
          <a:xfrm>
            <a:off x="7613518" y="1501354"/>
            <a:ext cx="264433" cy="353074"/>
            <a:chOff x="7613518" y="1501354"/>
            <a:chExt cx="264433" cy="353074"/>
          </a:xfrm>
        </p:grpSpPr>
        <p:sp>
          <p:nvSpPr>
            <p:cNvPr id="11324" name="Google Shape;11324;p7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33"/>
        <p:cNvGrpSpPr/>
        <p:nvPr/>
      </p:nvGrpSpPr>
      <p:grpSpPr>
        <a:xfrm>
          <a:off x="0" y="0"/>
          <a:ext cx="0" cy="0"/>
          <a:chOff x="0" y="0"/>
          <a:chExt cx="0" cy="0"/>
        </a:xfrm>
      </p:grpSpPr>
      <p:sp>
        <p:nvSpPr>
          <p:cNvPr id="11334" name="Google Shape;11334;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335" name="Google Shape;11335;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336" name="Google Shape;11336;p78"/>
          <p:cNvGrpSpPr/>
          <p:nvPr/>
        </p:nvGrpSpPr>
        <p:grpSpPr>
          <a:xfrm>
            <a:off x="1757085" y="1500675"/>
            <a:ext cx="371069" cy="359396"/>
            <a:chOff x="1757085" y="1500675"/>
            <a:chExt cx="371069" cy="359396"/>
          </a:xfrm>
        </p:grpSpPr>
        <p:sp>
          <p:nvSpPr>
            <p:cNvPr id="11337" name="Google Shape;11337;p7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78"/>
          <p:cNvGrpSpPr/>
          <p:nvPr/>
        </p:nvGrpSpPr>
        <p:grpSpPr>
          <a:xfrm>
            <a:off x="2774209" y="1954691"/>
            <a:ext cx="116693" cy="374186"/>
            <a:chOff x="2774209" y="1954691"/>
            <a:chExt cx="116693" cy="374186"/>
          </a:xfrm>
        </p:grpSpPr>
        <p:sp>
          <p:nvSpPr>
            <p:cNvPr id="11367" name="Google Shape;11367;p7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78"/>
          <p:cNvGrpSpPr/>
          <p:nvPr/>
        </p:nvGrpSpPr>
        <p:grpSpPr>
          <a:xfrm>
            <a:off x="4017435" y="1499912"/>
            <a:ext cx="315092" cy="359397"/>
            <a:chOff x="4017435" y="1499912"/>
            <a:chExt cx="315092" cy="359397"/>
          </a:xfrm>
        </p:grpSpPr>
        <p:sp>
          <p:nvSpPr>
            <p:cNvPr id="11370" name="Google Shape;11370;p7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8"/>
          <p:cNvGrpSpPr/>
          <p:nvPr/>
        </p:nvGrpSpPr>
        <p:grpSpPr>
          <a:xfrm>
            <a:off x="3963652" y="1999759"/>
            <a:ext cx="374154" cy="284050"/>
            <a:chOff x="3963652" y="1999759"/>
            <a:chExt cx="374154" cy="284050"/>
          </a:xfrm>
        </p:grpSpPr>
        <p:sp>
          <p:nvSpPr>
            <p:cNvPr id="11373" name="Google Shape;11373;p7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8"/>
          <p:cNvGrpSpPr/>
          <p:nvPr/>
        </p:nvGrpSpPr>
        <p:grpSpPr>
          <a:xfrm>
            <a:off x="1777536" y="2014866"/>
            <a:ext cx="376444" cy="253772"/>
            <a:chOff x="1777536" y="2014866"/>
            <a:chExt cx="376444" cy="253772"/>
          </a:xfrm>
        </p:grpSpPr>
        <p:sp>
          <p:nvSpPr>
            <p:cNvPr id="11377" name="Google Shape;11377;p7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8"/>
          <p:cNvGrpSpPr/>
          <p:nvPr/>
        </p:nvGrpSpPr>
        <p:grpSpPr>
          <a:xfrm>
            <a:off x="1309875" y="2057326"/>
            <a:ext cx="374154" cy="169680"/>
            <a:chOff x="1309875" y="2057326"/>
            <a:chExt cx="374154" cy="169680"/>
          </a:xfrm>
        </p:grpSpPr>
        <p:sp>
          <p:nvSpPr>
            <p:cNvPr id="11383" name="Google Shape;11383;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4" name="Google Shape;11394;p78"/>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5" name="Google Shape;11395;p78"/>
          <p:cNvGrpSpPr/>
          <p:nvPr/>
        </p:nvGrpSpPr>
        <p:grpSpPr>
          <a:xfrm>
            <a:off x="2347450" y="1954564"/>
            <a:ext cx="113639" cy="373168"/>
            <a:chOff x="2347450" y="1954564"/>
            <a:chExt cx="113639" cy="373168"/>
          </a:xfrm>
        </p:grpSpPr>
        <p:sp>
          <p:nvSpPr>
            <p:cNvPr id="11396" name="Google Shape;11396;p7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8" name="Google Shape;11398;p78"/>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9" name="Google Shape;11399;p78"/>
          <p:cNvGrpSpPr/>
          <p:nvPr/>
        </p:nvGrpSpPr>
        <p:grpSpPr>
          <a:xfrm>
            <a:off x="3110102" y="1499880"/>
            <a:ext cx="330613" cy="358379"/>
            <a:chOff x="3110102" y="1499880"/>
            <a:chExt cx="330613" cy="358379"/>
          </a:xfrm>
        </p:grpSpPr>
        <p:sp>
          <p:nvSpPr>
            <p:cNvPr id="11400" name="Google Shape;11400;p7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7" name="Google Shape;11407;p78"/>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8" name="Google Shape;11408;p78"/>
          <p:cNvGrpSpPr/>
          <p:nvPr/>
        </p:nvGrpSpPr>
        <p:grpSpPr>
          <a:xfrm>
            <a:off x="3485575" y="1999759"/>
            <a:ext cx="373772" cy="284050"/>
            <a:chOff x="3531200" y="1999759"/>
            <a:chExt cx="373772" cy="284050"/>
          </a:xfrm>
        </p:grpSpPr>
        <p:sp>
          <p:nvSpPr>
            <p:cNvPr id="11409" name="Google Shape;11409;p7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8"/>
          <p:cNvGrpSpPr/>
          <p:nvPr/>
        </p:nvGrpSpPr>
        <p:grpSpPr>
          <a:xfrm>
            <a:off x="2667058" y="1500293"/>
            <a:ext cx="330231" cy="359015"/>
            <a:chOff x="2667058" y="1500293"/>
            <a:chExt cx="330231" cy="359015"/>
          </a:xfrm>
        </p:grpSpPr>
        <p:sp>
          <p:nvSpPr>
            <p:cNvPr id="11414" name="Google Shape;11414;p7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78"/>
          <p:cNvGrpSpPr/>
          <p:nvPr/>
        </p:nvGrpSpPr>
        <p:grpSpPr>
          <a:xfrm>
            <a:off x="3567553" y="1499912"/>
            <a:ext cx="320022" cy="359778"/>
            <a:chOff x="3567553" y="1499912"/>
            <a:chExt cx="320022" cy="359778"/>
          </a:xfrm>
        </p:grpSpPr>
        <p:sp>
          <p:nvSpPr>
            <p:cNvPr id="11433" name="Google Shape;11433;p7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78"/>
          <p:cNvGrpSpPr/>
          <p:nvPr/>
        </p:nvGrpSpPr>
        <p:grpSpPr>
          <a:xfrm>
            <a:off x="1309875" y="1499912"/>
            <a:ext cx="359015" cy="358633"/>
            <a:chOff x="1309875" y="1499912"/>
            <a:chExt cx="359015" cy="358633"/>
          </a:xfrm>
        </p:grpSpPr>
        <p:sp>
          <p:nvSpPr>
            <p:cNvPr id="11440" name="Google Shape;11440;p7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8"/>
          <p:cNvGrpSpPr/>
          <p:nvPr/>
        </p:nvGrpSpPr>
        <p:grpSpPr>
          <a:xfrm>
            <a:off x="2219466" y="1500293"/>
            <a:ext cx="330613" cy="359015"/>
            <a:chOff x="2219466" y="1500293"/>
            <a:chExt cx="330613" cy="359015"/>
          </a:xfrm>
        </p:grpSpPr>
        <p:sp>
          <p:nvSpPr>
            <p:cNvPr id="11450" name="Google Shape;11450;p7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8"/>
          <p:cNvGrpSpPr/>
          <p:nvPr/>
        </p:nvGrpSpPr>
        <p:grpSpPr>
          <a:xfrm>
            <a:off x="5343544" y="1509358"/>
            <a:ext cx="244676" cy="351095"/>
            <a:chOff x="5343544" y="1509358"/>
            <a:chExt cx="244676" cy="351095"/>
          </a:xfrm>
        </p:grpSpPr>
        <p:sp>
          <p:nvSpPr>
            <p:cNvPr id="11453" name="Google Shape;11453;p7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78"/>
          <p:cNvGrpSpPr/>
          <p:nvPr/>
        </p:nvGrpSpPr>
        <p:grpSpPr>
          <a:xfrm>
            <a:off x="4882340" y="1509358"/>
            <a:ext cx="246171" cy="351095"/>
            <a:chOff x="4882340" y="1509358"/>
            <a:chExt cx="246171" cy="351095"/>
          </a:xfrm>
        </p:grpSpPr>
        <p:sp>
          <p:nvSpPr>
            <p:cNvPr id="11457" name="Google Shape;11457;p7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2" name="Google Shape;11462;p78"/>
          <p:cNvGrpSpPr/>
          <p:nvPr/>
        </p:nvGrpSpPr>
        <p:grpSpPr>
          <a:xfrm>
            <a:off x="6273204" y="1509008"/>
            <a:ext cx="236343" cy="351445"/>
            <a:chOff x="6273204" y="1509008"/>
            <a:chExt cx="236343" cy="351445"/>
          </a:xfrm>
        </p:grpSpPr>
        <p:sp>
          <p:nvSpPr>
            <p:cNvPr id="11463" name="Google Shape;11463;p7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5" name="Google Shape;11465;p78"/>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6" name="Google Shape;11466;p78"/>
          <p:cNvGrpSpPr/>
          <p:nvPr/>
        </p:nvGrpSpPr>
        <p:grpSpPr>
          <a:xfrm>
            <a:off x="7219530" y="1508244"/>
            <a:ext cx="191625" cy="352209"/>
            <a:chOff x="7219530" y="1508244"/>
            <a:chExt cx="191625" cy="352209"/>
          </a:xfrm>
        </p:grpSpPr>
        <p:sp>
          <p:nvSpPr>
            <p:cNvPr id="11467" name="Google Shape;11467;p7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8"/>
          <p:cNvGrpSpPr/>
          <p:nvPr/>
        </p:nvGrpSpPr>
        <p:grpSpPr>
          <a:xfrm>
            <a:off x="7699309" y="1508626"/>
            <a:ext cx="154922" cy="351827"/>
            <a:chOff x="7699309" y="1508626"/>
            <a:chExt cx="154922" cy="351827"/>
          </a:xfrm>
        </p:grpSpPr>
        <p:sp>
          <p:nvSpPr>
            <p:cNvPr id="11470" name="Google Shape;11470;p7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8"/>
          <p:cNvGrpSpPr/>
          <p:nvPr/>
        </p:nvGrpSpPr>
        <p:grpSpPr>
          <a:xfrm>
            <a:off x="8161690" y="1509008"/>
            <a:ext cx="153396" cy="351064"/>
            <a:chOff x="8161690" y="1509008"/>
            <a:chExt cx="153396" cy="351064"/>
          </a:xfrm>
        </p:grpSpPr>
        <p:sp>
          <p:nvSpPr>
            <p:cNvPr id="11478" name="Google Shape;11478;p7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8"/>
          <p:cNvGrpSpPr/>
          <p:nvPr/>
        </p:nvGrpSpPr>
        <p:grpSpPr>
          <a:xfrm>
            <a:off x="6746940" y="1508881"/>
            <a:ext cx="213221" cy="352304"/>
            <a:chOff x="6746940" y="1508881"/>
            <a:chExt cx="213221" cy="352304"/>
          </a:xfrm>
        </p:grpSpPr>
        <p:sp>
          <p:nvSpPr>
            <p:cNvPr id="11483" name="Google Shape;11483;p7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8"/>
          <p:cNvGrpSpPr/>
          <p:nvPr/>
        </p:nvGrpSpPr>
        <p:grpSpPr>
          <a:xfrm>
            <a:off x="5770336" y="2007615"/>
            <a:ext cx="350682" cy="292097"/>
            <a:chOff x="5770336" y="2007615"/>
            <a:chExt cx="350682" cy="292097"/>
          </a:xfrm>
        </p:grpSpPr>
        <p:sp>
          <p:nvSpPr>
            <p:cNvPr id="11488" name="Google Shape;11488;p7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8"/>
          <p:cNvGrpSpPr/>
          <p:nvPr/>
        </p:nvGrpSpPr>
        <p:grpSpPr>
          <a:xfrm>
            <a:off x="5326878" y="1980358"/>
            <a:ext cx="350332" cy="346229"/>
            <a:chOff x="5326878" y="1980358"/>
            <a:chExt cx="350332" cy="346229"/>
          </a:xfrm>
        </p:grpSpPr>
        <p:sp>
          <p:nvSpPr>
            <p:cNvPr id="11493" name="Google Shape;11493;p7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7" name="Google Shape;11497;p78"/>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8" name="Google Shape;11498;p78"/>
          <p:cNvGrpSpPr/>
          <p:nvPr/>
        </p:nvGrpSpPr>
        <p:grpSpPr>
          <a:xfrm>
            <a:off x="4883835" y="1992571"/>
            <a:ext cx="350300" cy="323043"/>
            <a:chOff x="4883835" y="1992571"/>
            <a:chExt cx="350300" cy="323043"/>
          </a:xfrm>
        </p:grpSpPr>
        <p:sp>
          <p:nvSpPr>
            <p:cNvPr id="11499" name="Google Shape;11499;p7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78"/>
          <p:cNvGrpSpPr/>
          <p:nvPr/>
        </p:nvGrpSpPr>
        <p:grpSpPr>
          <a:xfrm>
            <a:off x="7548967" y="1978927"/>
            <a:ext cx="333285" cy="349950"/>
            <a:chOff x="7548967" y="1978927"/>
            <a:chExt cx="333285" cy="349950"/>
          </a:xfrm>
        </p:grpSpPr>
        <p:sp>
          <p:nvSpPr>
            <p:cNvPr id="11506" name="Google Shape;11506;p7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78"/>
          <p:cNvGrpSpPr/>
          <p:nvPr/>
        </p:nvGrpSpPr>
        <p:grpSpPr>
          <a:xfrm>
            <a:off x="6214142" y="1978927"/>
            <a:ext cx="346515" cy="350300"/>
            <a:chOff x="6214142" y="1978927"/>
            <a:chExt cx="346515" cy="350300"/>
          </a:xfrm>
        </p:grpSpPr>
        <p:sp>
          <p:nvSpPr>
            <p:cNvPr id="11514" name="Google Shape;11514;p7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8"/>
          <p:cNvGrpSpPr/>
          <p:nvPr/>
        </p:nvGrpSpPr>
        <p:grpSpPr>
          <a:xfrm>
            <a:off x="7105923" y="1978545"/>
            <a:ext cx="333285" cy="350682"/>
            <a:chOff x="7105923" y="1978545"/>
            <a:chExt cx="333285" cy="350682"/>
          </a:xfrm>
        </p:grpSpPr>
        <p:sp>
          <p:nvSpPr>
            <p:cNvPr id="11517" name="Google Shape;11517;p7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4" name="Google Shape;11524;p78"/>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8"/>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6" name="Google Shape;11526;p78"/>
          <p:cNvGrpSpPr/>
          <p:nvPr/>
        </p:nvGrpSpPr>
        <p:grpSpPr>
          <a:xfrm>
            <a:off x="3616406" y="2422352"/>
            <a:ext cx="203393" cy="351827"/>
            <a:chOff x="3616406" y="2422352"/>
            <a:chExt cx="203393" cy="351827"/>
          </a:xfrm>
        </p:grpSpPr>
        <p:sp>
          <p:nvSpPr>
            <p:cNvPr id="11527" name="Google Shape;11527;p7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8"/>
          <p:cNvGrpSpPr/>
          <p:nvPr/>
        </p:nvGrpSpPr>
        <p:grpSpPr>
          <a:xfrm>
            <a:off x="878187" y="2421970"/>
            <a:ext cx="272696" cy="351827"/>
            <a:chOff x="913012" y="2421970"/>
            <a:chExt cx="272696" cy="351827"/>
          </a:xfrm>
        </p:grpSpPr>
        <p:sp>
          <p:nvSpPr>
            <p:cNvPr id="11530" name="Google Shape;11530;p7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8"/>
          <p:cNvGrpSpPr/>
          <p:nvPr/>
        </p:nvGrpSpPr>
        <p:grpSpPr>
          <a:xfrm>
            <a:off x="2274743" y="2422352"/>
            <a:ext cx="255649" cy="351445"/>
            <a:chOff x="2274743" y="2422352"/>
            <a:chExt cx="255649" cy="351445"/>
          </a:xfrm>
        </p:grpSpPr>
        <p:sp>
          <p:nvSpPr>
            <p:cNvPr id="11535" name="Google Shape;11535;p7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78"/>
          <p:cNvGrpSpPr/>
          <p:nvPr/>
        </p:nvGrpSpPr>
        <p:grpSpPr>
          <a:xfrm>
            <a:off x="2708723" y="2421239"/>
            <a:ext cx="246552" cy="352558"/>
            <a:chOff x="2708723" y="2421239"/>
            <a:chExt cx="246552" cy="352558"/>
          </a:xfrm>
        </p:grpSpPr>
        <p:sp>
          <p:nvSpPr>
            <p:cNvPr id="11539" name="Google Shape;11539;p7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78"/>
          <p:cNvGrpSpPr/>
          <p:nvPr/>
        </p:nvGrpSpPr>
        <p:grpSpPr>
          <a:xfrm>
            <a:off x="1835485" y="2422352"/>
            <a:ext cx="259433" cy="350714"/>
            <a:chOff x="1835485" y="2422352"/>
            <a:chExt cx="259433" cy="350714"/>
          </a:xfrm>
        </p:grpSpPr>
        <p:sp>
          <p:nvSpPr>
            <p:cNvPr id="11542" name="Google Shape;11542;p7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78"/>
          <p:cNvGrpSpPr/>
          <p:nvPr/>
        </p:nvGrpSpPr>
        <p:grpSpPr>
          <a:xfrm>
            <a:off x="3150240" y="2422352"/>
            <a:ext cx="212489" cy="351445"/>
            <a:chOff x="3150240" y="2422352"/>
            <a:chExt cx="212489" cy="351445"/>
          </a:xfrm>
        </p:grpSpPr>
        <p:sp>
          <p:nvSpPr>
            <p:cNvPr id="11550" name="Google Shape;11550;p7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78"/>
          <p:cNvGrpSpPr/>
          <p:nvPr/>
        </p:nvGrpSpPr>
        <p:grpSpPr>
          <a:xfrm>
            <a:off x="1367060" y="2422129"/>
            <a:ext cx="269261" cy="352050"/>
            <a:chOff x="1367060" y="2422129"/>
            <a:chExt cx="269261" cy="352050"/>
          </a:xfrm>
        </p:grpSpPr>
        <p:sp>
          <p:nvSpPr>
            <p:cNvPr id="11553" name="Google Shape;11553;p7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7" name="Google Shape;11567;p78"/>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8" name="Google Shape;11568;p78"/>
          <p:cNvGrpSpPr/>
          <p:nvPr/>
        </p:nvGrpSpPr>
        <p:grpSpPr>
          <a:xfrm>
            <a:off x="4882690" y="2425405"/>
            <a:ext cx="274573" cy="350682"/>
            <a:chOff x="4882690" y="2425405"/>
            <a:chExt cx="274573" cy="350682"/>
          </a:xfrm>
        </p:grpSpPr>
        <p:sp>
          <p:nvSpPr>
            <p:cNvPr id="11569" name="Google Shape;11569;p7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78"/>
          <p:cNvGrpSpPr/>
          <p:nvPr/>
        </p:nvGrpSpPr>
        <p:grpSpPr>
          <a:xfrm>
            <a:off x="6627639" y="2443884"/>
            <a:ext cx="355993" cy="313247"/>
            <a:chOff x="6627639" y="2443884"/>
            <a:chExt cx="355993" cy="313247"/>
          </a:xfrm>
        </p:grpSpPr>
        <p:sp>
          <p:nvSpPr>
            <p:cNvPr id="11572" name="Google Shape;11572;p7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8"/>
          <p:cNvGrpSpPr/>
          <p:nvPr/>
        </p:nvGrpSpPr>
        <p:grpSpPr>
          <a:xfrm>
            <a:off x="6183451" y="2462140"/>
            <a:ext cx="351445" cy="277976"/>
            <a:chOff x="6183451" y="2462140"/>
            <a:chExt cx="351445" cy="277976"/>
          </a:xfrm>
        </p:grpSpPr>
        <p:sp>
          <p:nvSpPr>
            <p:cNvPr id="11576" name="Google Shape;11576;p7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3" name="Google Shape;11583;p78"/>
          <p:cNvGrpSpPr/>
          <p:nvPr/>
        </p:nvGrpSpPr>
        <p:grpSpPr>
          <a:xfrm>
            <a:off x="5735477" y="2429858"/>
            <a:ext cx="353354" cy="341299"/>
            <a:chOff x="5735477" y="2429858"/>
            <a:chExt cx="353354" cy="341299"/>
          </a:xfrm>
        </p:grpSpPr>
        <p:sp>
          <p:nvSpPr>
            <p:cNvPr id="11584" name="Google Shape;11584;p7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8"/>
          <p:cNvGrpSpPr/>
          <p:nvPr/>
        </p:nvGrpSpPr>
        <p:grpSpPr>
          <a:xfrm>
            <a:off x="5243735" y="2446973"/>
            <a:ext cx="405255" cy="275499"/>
            <a:chOff x="5283337" y="2478774"/>
            <a:chExt cx="358633" cy="243913"/>
          </a:xfrm>
        </p:grpSpPr>
        <p:sp>
          <p:nvSpPr>
            <p:cNvPr id="11591" name="Google Shape;11591;p7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8"/>
          <p:cNvGrpSpPr/>
          <p:nvPr/>
        </p:nvGrpSpPr>
        <p:grpSpPr>
          <a:xfrm>
            <a:off x="7964753" y="2470823"/>
            <a:ext cx="362068" cy="258670"/>
            <a:chOff x="7964753" y="2470823"/>
            <a:chExt cx="362068" cy="258670"/>
          </a:xfrm>
        </p:grpSpPr>
        <p:sp>
          <p:nvSpPr>
            <p:cNvPr id="11609" name="Google Shape;11609;p7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78"/>
          <p:cNvGrpSpPr/>
          <p:nvPr/>
        </p:nvGrpSpPr>
        <p:grpSpPr>
          <a:xfrm>
            <a:off x="7524349" y="2456447"/>
            <a:ext cx="350332" cy="288948"/>
            <a:chOff x="7524349" y="2456447"/>
            <a:chExt cx="350332" cy="288948"/>
          </a:xfrm>
        </p:grpSpPr>
        <p:sp>
          <p:nvSpPr>
            <p:cNvPr id="11619" name="Google Shape;11619;p7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78"/>
          <p:cNvGrpSpPr/>
          <p:nvPr/>
        </p:nvGrpSpPr>
        <p:grpSpPr>
          <a:xfrm>
            <a:off x="3972749" y="2894211"/>
            <a:ext cx="355230" cy="356725"/>
            <a:chOff x="3972749" y="2894211"/>
            <a:chExt cx="355230" cy="356725"/>
          </a:xfrm>
        </p:grpSpPr>
        <p:sp>
          <p:nvSpPr>
            <p:cNvPr id="11625" name="Google Shape;11625;p7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78"/>
          <p:cNvGrpSpPr/>
          <p:nvPr/>
        </p:nvGrpSpPr>
        <p:grpSpPr>
          <a:xfrm>
            <a:off x="3527797" y="2918796"/>
            <a:ext cx="355993" cy="307904"/>
            <a:chOff x="3527797" y="2918796"/>
            <a:chExt cx="355993" cy="307904"/>
          </a:xfrm>
        </p:grpSpPr>
        <p:sp>
          <p:nvSpPr>
            <p:cNvPr id="11631" name="Google Shape;11631;p7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78"/>
          <p:cNvGrpSpPr/>
          <p:nvPr/>
        </p:nvGrpSpPr>
        <p:grpSpPr>
          <a:xfrm>
            <a:off x="3082845" y="2920959"/>
            <a:ext cx="356375" cy="302338"/>
            <a:chOff x="3082845" y="2920959"/>
            <a:chExt cx="356375" cy="302338"/>
          </a:xfrm>
        </p:grpSpPr>
        <p:sp>
          <p:nvSpPr>
            <p:cNvPr id="11642" name="Google Shape;11642;p7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8"/>
          <p:cNvGrpSpPr/>
          <p:nvPr/>
        </p:nvGrpSpPr>
        <p:grpSpPr>
          <a:xfrm>
            <a:off x="2639038" y="2894942"/>
            <a:ext cx="355612" cy="355612"/>
            <a:chOff x="2639038" y="2894942"/>
            <a:chExt cx="355612" cy="355612"/>
          </a:xfrm>
        </p:grpSpPr>
        <p:sp>
          <p:nvSpPr>
            <p:cNvPr id="11645" name="Google Shape;11645;p7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78"/>
          <p:cNvGrpSpPr/>
          <p:nvPr/>
        </p:nvGrpSpPr>
        <p:grpSpPr>
          <a:xfrm>
            <a:off x="2194468" y="2938865"/>
            <a:ext cx="355993" cy="267766"/>
            <a:chOff x="2194468" y="2938865"/>
            <a:chExt cx="355993" cy="267766"/>
          </a:xfrm>
        </p:grpSpPr>
        <p:sp>
          <p:nvSpPr>
            <p:cNvPr id="11648" name="Google Shape;11648;p7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78"/>
          <p:cNvGrpSpPr/>
          <p:nvPr/>
        </p:nvGrpSpPr>
        <p:grpSpPr>
          <a:xfrm>
            <a:off x="1749897" y="2894561"/>
            <a:ext cx="355993" cy="355612"/>
            <a:chOff x="1749897" y="2894561"/>
            <a:chExt cx="355993" cy="355612"/>
          </a:xfrm>
        </p:grpSpPr>
        <p:sp>
          <p:nvSpPr>
            <p:cNvPr id="11669" name="Google Shape;11669;p7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78"/>
          <p:cNvGrpSpPr/>
          <p:nvPr/>
        </p:nvGrpSpPr>
        <p:grpSpPr>
          <a:xfrm>
            <a:off x="1305327" y="2894211"/>
            <a:ext cx="357520" cy="357488"/>
            <a:chOff x="1305327" y="2894211"/>
            <a:chExt cx="357520" cy="357488"/>
          </a:xfrm>
        </p:grpSpPr>
        <p:sp>
          <p:nvSpPr>
            <p:cNvPr id="11681" name="Google Shape;11681;p7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8"/>
          <p:cNvGrpSpPr/>
          <p:nvPr/>
        </p:nvGrpSpPr>
        <p:grpSpPr>
          <a:xfrm>
            <a:off x="853950" y="2894720"/>
            <a:ext cx="364104" cy="353290"/>
            <a:chOff x="853950" y="2894720"/>
            <a:chExt cx="364104" cy="353290"/>
          </a:xfrm>
        </p:grpSpPr>
        <p:sp>
          <p:nvSpPr>
            <p:cNvPr id="11687" name="Google Shape;11687;p7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78"/>
          <p:cNvGrpSpPr/>
          <p:nvPr/>
        </p:nvGrpSpPr>
        <p:grpSpPr>
          <a:xfrm>
            <a:off x="7066548" y="2912594"/>
            <a:ext cx="352209" cy="334938"/>
            <a:chOff x="7066548" y="2912594"/>
            <a:chExt cx="352209" cy="334938"/>
          </a:xfrm>
        </p:grpSpPr>
        <p:sp>
          <p:nvSpPr>
            <p:cNvPr id="11695" name="Google Shape;11695;p7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1" name="Google Shape;11701;p78"/>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8"/>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3" name="Google Shape;11703;p78"/>
          <p:cNvGrpSpPr/>
          <p:nvPr/>
        </p:nvGrpSpPr>
        <p:grpSpPr>
          <a:xfrm>
            <a:off x="7541397" y="2904802"/>
            <a:ext cx="318495" cy="352209"/>
            <a:chOff x="7541397" y="2904802"/>
            <a:chExt cx="318495" cy="352209"/>
          </a:xfrm>
        </p:grpSpPr>
        <p:sp>
          <p:nvSpPr>
            <p:cNvPr id="11704" name="Google Shape;11704;p7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78"/>
          <p:cNvGrpSpPr/>
          <p:nvPr/>
        </p:nvGrpSpPr>
        <p:grpSpPr>
          <a:xfrm>
            <a:off x="8003015" y="2904039"/>
            <a:ext cx="306759" cy="351445"/>
            <a:chOff x="8003015" y="2904039"/>
            <a:chExt cx="306759" cy="351445"/>
          </a:xfrm>
        </p:grpSpPr>
        <p:sp>
          <p:nvSpPr>
            <p:cNvPr id="11707" name="Google Shape;11707;p7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8"/>
          <p:cNvGrpSpPr/>
          <p:nvPr/>
        </p:nvGrpSpPr>
        <p:grpSpPr>
          <a:xfrm>
            <a:off x="5687770" y="2885496"/>
            <a:ext cx="369638" cy="369606"/>
            <a:chOff x="5687770" y="2885496"/>
            <a:chExt cx="369638" cy="369606"/>
          </a:xfrm>
        </p:grpSpPr>
        <p:sp>
          <p:nvSpPr>
            <p:cNvPr id="11714" name="Google Shape;11714;p7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78"/>
          <p:cNvGrpSpPr/>
          <p:nvPr/>
        </p:nvGrpSpPr>
        <p:grpSpPr>
          <a:xfrm>
            <a:off x="4881958" y="2904802"/>
            <a:ext cx="156417" cy="349537"/>
            <a:chOff x="4881958" y="2904802"/>
            <a:chExt cx="156417" cy="349537"/>
          </a:xfrm>
        </p:grpSpPr>
        <p:sp>
          <p:nvSpPr>
            <p:cNvPr id="11725" name="Google Shape;11725;p7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78"/>
          <p:cNvGrpSpPr/>
          <p:nvPr/>
        </p:nvGrpSpPr>
        <p:grpSpPr>
          <a:xfrm>
            <a:off x="5230318" y="2886514"/>
            <a:ext cx="371133" cy="367443"/>
            <a:chOff x="5230318" y="2886514"/>
            <a:chExt cx="371133" cy="367443"/>
          </a:xfrm>
        </p:grpSpPr>
        <p:sp>
          <p:nvSpPr>
            <p:cNvPr id="11733" name="Google Shape;11733;p7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8"/>
          <p:cNvGrpSpPr/>
          <p:nvPr/>
        </p:nvGrpSpPr>
        <p:grpSpPr>
          <a:xfrm>
            <a:off x="5748358" y="3434578"/>
            <a:ext cx="352590" cy="182561"/>
            <a:chOff x="5748358" y="3434578"/>
            <a:chExt cx="352590" cy="182561"/>
          </a:xfrm>
        </p:grpSpPr>
        <p:sp>
          <p:nvSpPr>
            <p:cNvPr id="11743" name="Google Shape;11743;p7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78"/>
          <p:cNvGrpSpPr/>
          <p:nvPr/>
        </p:nvGrpSpPr>
        <p:grpSpPr>
          <a:xfrm>
            <a:off x="862283" y="4274771"/>
            <a:ext cx="341204" cy="359301"/>
            <a:chOff x="862283" y="4274771"/>
            <a:chExt cx="341204" cy="359301"/>
          </a:xfrm>
        </p:grpSpPr>
        <p:sp>
          <p:nvSpPr>
            <p:cNvPr id="11750" name="Google Shape;11750;p7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78"/>
          <p:cNvGrpSpPr/>
          <p:nvPr/>
        </p:nvGrpSpPr>
        <p:grpSpPr>
          <a:xfrm>
            <a:off x="1396957" y="4287365"/>
            <a:ext cx="301861" cy="332871"/>
            <a:chOff x="1396957" y="4287365"/>
            <a:chExt cx="301861" cy="332871"/>
          </a:xfrm>
        </p:grpSpPr>
        <p:sp>
          <p:nvSpPr>
            <p:cNvPr id="11754" name="Google Shape;11754;p7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8"/>
          <p:cNvGrpSpPr/>
          <p:nvPr/>
        </p:nvGrpSpPr>
        <p:grpSpPr>
          <a:xfrm>
            <a:off x="1865381" y="4277506"/>
            <a:ext cx="396131" cy="355612"/>
            <a:chOff x="1865381" y="4277506"/>
            <a:chExt cx="396131" cy="355612"/>
          </a:xfrm>
        </p:grpSpPr>
        <p:sp>
          <p:nvSpPr>
            <p:cNvPr id="11770" name="Google Shape;11770;p7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78"/>
          <p:cNvGrpSpPr/>
          <p:nvPr/>
        </p:nvGrpSpPr>
        <p:grpSpPr>
          <a:xfrm>
            <a:off x="2411823" y="4303999"/>
            <a:ext cx="334398" cy="299953"/>
            <a:chOff x="2411823" y="4303999"/>
            <a:chExt cx="334398" cy="299953"/>
          </a:xfrm>
        </p:grpSpPr>
        <p:sp>
          <p:nvSpPr>
            <p:cNvPr id="11777" name="Google Shape;11777;p7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8"/>
          <p:cNvGrpSpPr/>
          <p:nvPr/>
        </p:nvGrpSpPr>
        <p:grpSpPr>
          <a:xfrm>
            <a:off x="2903337" y="4279032"/>
            <a:ext cx="382519" cy="350682"/>
            <a:chOff x="2903337" y="4279032"/>
            <a:chExt cx="382519" cy="350682"/>
          </a:xfrm>
        </p:grpSpPr>
        <p:sp>
          <p:nvSpPr>
            <p:cNvPr id="11785" name="Google Shape;11785;p7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78"/>
          <p:cNvGrpSpPr/>
          <p:nvPr/>
        </p:nvGrpSpPr>
        <p:grpSpPr>
          <a:xfrm>
            <a:off x="3933342" y="4315767"/>
            <a:ext cx="383632" cy="276449"/>
            <a:chOff x="3933342" y="4315767"/>
            <a:chExt cx="383632" cy="276449"/>
          </a:xfrm>
        </p:grpSpPr>
        <p:sp>
          <p:nvSpPr>
            <p:cNvPr id="11801" name="Google Shape;11801;p7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78"/>
          <p:cNvGrpSpPr/>
          <p:nvPr/>
        </p:nvGrpSpPr>
        <p:grpSpPr>
          <a:xfrm>
            <a:off x="3441065" y="4302505"/>
            <a:ext cx="337069" cy="302593"/>
            <a:chOff x="3441065" y="4302505"/>
            <a:chExt cx="337069" cy="302593"/>
          </a:xfrm>
        </p:grpSpPr>
        <p:sp>
          <p:nvSpPr>
            <p:cNvPr id="11808" name="Google Shape;11808;p7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78"/>
          <p:cNvGrpSpPr/>
          <p:nvPr/>
        </p:nvGrpSpPr>
        <p:grpSpPr>
          <a:xfrm>
            <a:off x="3532345" y="3362635"/>
            <a:ext cx="339328" cy="336274"/>
            <a:chOff x="3532345" y="3362635"/>
            <a:chExt cx="339328" cy="336274"/>
          </a:xfrm>
        </p:grpSpPr>
        <p:sp>
          <p:nvSpPr>
            <p:cNvPr id="11822" name="Google Shape;11822;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78"/>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78"/>
          <p:cNvGrpSpPr/>
          <p:nvPr/>
        </p:nvGrpSpPr>
        <p:grpSpPr>
          <a:xfrm>
            <a:off x="1883955" y="3808700"/>
            <a:ext cx="162873" cy="351445"/>
            <a:chOff x="1883955" y="3808700"/>
            <a:chExt cx="162873" cy="351445"/>
          </a:xfrm>
        </p:grpSpPr>
        <p:sp>
          <p:nvSpPr>
            <p:cNvPr id="11829" name="Google Shape;11829;p7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78"/>
          <p:cNvGrpSpPr/>
          <p:nvPr/>
        </p:nvGrpSpPr>
        <p:grpSpPr>
          <a:xfrm>
            <a:off x="939156" y="3809209"/>
            <a:ext cx="192007" cy="351318"/>
            <a:chOff x="939156" y="3809209"/>
            <a:chExt cx="192007" cy="351318"/>
          </a:xfrm>
        </p:grpSpPr>
        <p:sp>
          <p:nvSpPr>
            <p:cNvPr id="11832" name="Google Shape;11832;p7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78"/>
          <p:cNvGrpSpPr/>
          <p:nvPr/>
        </p:nvGrpSpPr>
        <p:grpSpPr>
          <a:xfrm>
            <a:off x="2306167" y="3809845"/>
            <a:ext cx="193915" cy="349155"/>
            <a:chOff x="2306167" y="3809845"/>
            <a:chExt cx="193915" cy="349155"/>
          </a:xfrm>
        </p:grpSpPr>
        <p:sp>
          <p:nvSpPr>
            <p:cNvPr id="11835" name="Google Shape;11835;p7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8"/>
          <p:cNvGrpSpPr/>
          <p:nvPr/>
        </p:nvGrpSpPr>
        <p:grpSpPr>
          <a:xfrm>
            <a:off x="1323901" y="3807173"/>
            <a:ext cx="356343" cy="356757"/>
            <a:chOff x="1323901" y="3807173"/>
            <a:chExt cx="356343" cy="356757"/>
          </a:xfrm>
        </p:grpSpPr>
        <p:sp>
          <p:nvSpPr>
            <p:cNvPr id="11843" name="Google Shape;11843;p7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7" name="Google Shape;11867;p78"/>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8" name="Google Shape;11868;p78"/>
          <p:cNvGrpSpPr/>
          <p:nvPr/>
        </p:nvGrpSpPr>
        <p:grpSpPr>
          <a:xfrm>
            <a:off x="859262" y="3353920"/>
            <a:ext cx="306759" cy="351445"/>
            <a:chOff x="859262" y="3353920"/>
            <a:chExt cx="306759" cy="351445"/>
          </a:xfrm>
        </p:grpSpPr>
        <p:sp>
          <p:nvSpPr>
            <p:cNvPr id="11869" name="Google Shape;11869;p7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4" name="Google Shape;11874;p78"/>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5" name="Google Shape;11875;p78"/>
          <p:cNvGrpSpPr/>
          <p:nvPr/>
        </p:nvGrpSpPr>
        <p:grpSpPr>
          <a:xfrm>
            <a:off x="3967437" y="3837102"/>
            <a:ext cx="364708" cy="295405"/>
            <a:chOff x="3967437" y="3837102"/>
            <a:chExt cx="364708" cy="295405"/>
          </a:xfrm>
        </p:grpSpPr>
        <p:sp>
          <p:nvSpPr>
            <p:cNvPr id="11876" name="Google Shape;11876;p7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1" name="Google Shape;11881;p78"/>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8"/>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8"/>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4" name="Google Shape;11884;p78"/>
          <p:cNvGrpSpPr/>
          <p:nvPr/>
        </p:nvGrpSpPr>
        <p:grpSpPr>
          <a:xfrm>
            <a:off x="5811827" y="3806451"/>
            <a:ext cx="283743" cy="308444"/>
            <a:chOff x="5964227" y="3858701"/>
            <a:chExt cx="283743" cy="308444"/>
          </a:xfrm>
        </p:grpSpPr>
        <p:sp>
          <p:nvSpPr>
            <p:cNvPr id="11885" name="Google Shape;11885;p7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8"/>
          <p:cNvGrpSpPr/>
          <p:nvPr/>
        </p:nvGrpSpPr>
        <p:grpSpPr>
          <a:xfrm>
            <a:off x="6243508" y="3873073"/>
            <a:ext cx="320372" cy="213602"/>
            <a:chOff x="6395908" y="3873073"/>
            <a:chExt cx="320372" cy="213602"/>
          </a:xfrm>
        </p:grpSpPr>
        <p:sp>
          <p:nvSpPr>
            <p:cNvPr id="11890" name="Google Shape;11890;p7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78"/>
          <p:cNvGrpSpPr/>
          <p:nvPr/>
        </p:nvGrpSpPr>
        <p:grpSpPr>
          <a:xfrm>
            <a:off x="7262890" y="3802816"/>
            <a:ext cx="357138" cy="352018"/>
            <a:chOff x="7415290" y="3802816"/>
            <a:chExt cx="357138" cy="352018"/>
          </a:xfrm>
        </p:grpSpPr>
        <p:sp>
          <p:nvSpPr>
            <p:cNvPr id="11901" name="Google Shape;11901;p7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78"/>
          <p:cNvGrpSpPr/>
          <p:nvPr/>
        </p:nvGrpSpPr>
        <p:grpSpPr>
          <a:xfrm>
            <a:off x="6737312" y="3833413"/>
            <a:ext cx="355230" cy="293401"/>
            <a:chOff x="6889712" y="3833413"/>
            <a:chExt cx="355230" cy="293401"/>
          </a:xfrm>
        </p:grpSpPr>
        <p:sp>
          <p:nvSpPr>
            <p:cNvPr id="11910" name="Google Shape;11910;p7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78"/>
          <p:cNvGrpSpPr/>
          <p:nvPr/>
        </p:nvGrpSpPr>
        <p:grpSpPr>
          <a:xfrm>
            <a:off x="7707152" y="3835870"/>
            <a:ext cx="282318" cy="337168"/>
            <a:chOff x="1635875" y="237775"/>
            <a:chExt cx="4370250" cy="5219325"/>
          </a:xfrm>
        </p:grpSpPr>
        <p:sp>
          <p:nvSpPr>
            <p:cNvPr id="11916" name="Google Shape;11916;p7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78"/>
          <p:cNvGrpSpPr/>
          <p:nvPr/>
        </p:nvGrpSpPr>
        <p:grpSpPr>
          <a:xfrm>
            <a:off x="3103963" y="3361140"/>
            <a:ext cx="297886" cy="337578"/>
            <a:chOff x="3103963" y="3361140"/>
            <a:chExt cx="297886" cy="337578"/>
          </a:xfrm>
        </p:grpSpPr>
        <p:sp>
          <p:nvSpPr>
            <p:cNvPr id="11919" name="Google Shape;11919;p7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78"/>
          <p:cNvGrpSpPr/>
          <p:nvPr/>
        </p:nvGrpSpPr>
        <p:grpSpPr>
          <a:xfrm>
            <a:off x="2667821" y="3361108"/>
            <a:ext cx="273046" cy="337801"/>
            <a:chOff x="2667821" y="3361108"/>
            <a:chExt cx="273046" cy="337801"/>
          </a:xfrm>
        </p:grpSpPr>
        <p:sp>
          <p:nvSpPr>
            <p:cNvPr id="11944" name="Google Shape;11944;p7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78"/>
          <p:cNvGrpSpPr/>
          <p:nvPr/>
        </p:nvGrpSpPr>
        <p:grpSpPr>
          <a:xfrm>
            <a:off x="2212469" y="3360313"/>
            <a:ext cx="282715" cy="338660"/>
            <a:chOff x="2212469" y="3360313"/>
            <a:chExt cx="282715" cy="338660"/>
          </a:xfrm>
        </p:grpSpPr>
        <p:sp>
          <p:nvSpPr>
            <p:cNvPr id="11964" name="Google Shape;11964;p7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78"/>
          <p:cNvGrpSpPr/>
          <p:nvPr/>
        </p:nvGrpSpPr>
        <p:grpSpPr>
          <a:xfrm>
            <a:off x="1768821" y="3361108"/>
            <a:ext cx="278739" cy="339073"/>
            <a:chOff x="1768821" y="3361108"/>
            <a:chExt cx="278739" cy="339073"/>
          </a:xfrm>
        </p:grpSpPr>
        <p:sp>
          <p:nvSpPr>
            <p:cNvPr id="11968" name="Google Shape;11968;p7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78"/>
          <p:cNvGrpSpPr/>
          <p:nvPr/>
        </p:nvGrpSpPr>
        <p:grpSpPr>
          <a:xfrm>
            <a:off x="5337883" y="3336873"/>
            <a:ext cx="307141" cy="376826"/>
            <a:chOff x="5337883" y="3336873"/>
            <a:chExt cx="307141" cy="376826"/>
          </a:xfrm>
        </p:grpSpPr>
        <p:sp>
          <p:nvSpPr>
            <p:cNvPr id="11980" name="Google Shape;11980;p7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78"/>
          <p:cNvGrpSpPr/>
          <p:nvPr/>
        </p:nvGrpSpPr>
        <p:grpSpPr>
          <a:xfrm>
            <a:off x="4883835" y="3337255"/>
            <a:ext cx="323425" cy="377557"/>
            <a:chOff x="4883835" y="3337255"/>
            <a:chExt cx="323425" cy="377557"/>
          </a:xfrm>
        </p:grpSpPr>
        <p:sp>
          <p:nvSpPr>
            <p:cNvPr id="11983" name="Google Shape;11983;p7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78"/>
          <p:cNvGrpSpPr/>
          <p:nvPr/>
        </p:nvGrpSpPr>
        <p:grpSpPr>
          <a:xfrm>
            <a:off x="6193310" y="3407289"/>
            <a:ext cx="352590" cy="237488"/>
            <a:chOff x="6193310" y="3407289"/>
            <a:chExt cx="352590" cy="237488"/>
          </a:xfrm>
        </p:grpSpPr>
        <p:sp>
          <p:nvSpPr>
            <p:cNvPr id="11987" name="Google Shape;11987;p7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78"/>
          <p:cNvGrpSpPr/>
          <p:nvPr/>
        </p:nvGrpSpPr>
        <p:grpSpPr>
          <a:xfrm>
            <a:off x="6637117" y="3397843"/>
            <a:ext cx="353735" cy="254504"/>
            <a:chOff x="6637117" y="3397843"/>
            <a:chExt cx="353735" cy="254504"/>
          </a:xfrm>
        </p:grpSpPr>
        <p:sp>
          <p:nvSpPr>
            <p:cNvPr id="11993" name="Google Shape;11993;p7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78"/>
          <p:cNvGrpSpPr/>
          <p:nvPr/>
        </p:nvGrpSpPr>
        <p:grpSpPr>
          <a:xfrm>
            <a:off x="7075994" y="3349531"/>
            <a:ext cx="360637" cy="352336"/>
            <a:chOff x="7075994" y="3349531"/>
            <a:chExt cx="360637" cy="352336"/>
          </a:xfrm>
        </p:grpSpPr>
        <p:sp>
          <p:nvSpPr>
            <p:cNvPr id="12000" name="Google Shape;12000;p7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78"/>
          <p:cNvGrpSpPr/>
          <p:nvPr/>
        </p:nvGrpSpPr>
        <p:grpSpPr>
          <a:xfrm>
            <a:off x="7651983" y="3349181"/>
            <a:ext cx="107183" cy="352399"/>
            <a:chOff x="7651983" y="3349181"/>
            <a:chExt cx="107183" cy="352399"/>
          </a:xfrm>
        </p:grpSpPr>
        <p:sp>
          <p:nvSpPr>
            <p:cNvPr id="12008" name="Google Shape;12008;p7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78"/>
          <p:cNvGrpSpPr/>
          <p:nvPr/>
        </p:nvGrpSpPr>
        <p:grpSpPr>
          <a:xfrm>
            <a:off x="7973468" y="3382322"/>
            <a:ext cx="352590" cy="287072"/>
            <a:chOff x="7973468" y="3382322"/>
            <a:chExt cx="352590" cy="287072"/>
          </a:xfrm>
        </p:grpSpPr>
        <p:sp>
          <p:nvSpPr>
            <p:cNvPr id="12011" name="Google Shape;12011;p7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26"/>
        <p:cNvGrpSpPr/>
        <p:nvPr/>
      </p:nvGrpSpPr>
      <p:grpSpPr>
        <a:xfrm>
          <a:off x="0" y="0"/>
          <a:ext cx="0" cy="0"/>
          <a:chOff x="0" y="0"/>
          <a:chExt cx="0" cy="0"/>
        </a:xfrm>
      </p:grpSpPr>
      <p:sp>
        <p:nvSpPr>
          <p:cNvPr id="12027" name="Google Shape;12027;p7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028" name="Google Shape;12028;p79"/>
          <p:cNvGrpSpPr/>
          <p:nvPr/>
        </p:nvGrpSpPr>
        <p:grpSpPr>
          <a:xfrm>
            <a:off x="849677" y="1500658"/>
            <a:ext cx="347872" cy="347488"/>
            <a:chOff x="849677" y="1500658"/>
            <a:chExt cx="347872" cy="347488"/>
          </a:xfrm>
        </p:grpSpPr>
        <p:sp>
          <p:nvSpPr>
            <p:cNvPr id="12029" name="Google Shape;12029;p7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79"/>
          <p:cNvGrpSpPr/>
          <p:nvPr/>
        </p:nvGrpSpPr>
        <p:grpSpPr>
          <a:xfrm>
            <a:off x="1415853" y="1500658"/>
            <a:ext cx="315872" cy="347488"/>
            <a:chOff x="1415853" y="1500658"/>
            <a:chExt cx="315872" cy="347488"/>
          </a:xfrm>
        </p:grpSpPr>
        <p:sp>
          <p:nvSpPr>
            <p:cNvPr id="12036" name="Google Shape;12036;p7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79"/>
          <p:cNvGrpSpPr/>
          <p:nvPr/>
        </p:nvGrpSpPr>
        <p:grpSpPr>
          <a:xfrm>
            <a:off x="4697389" y="1500658"/>
            <a:ext cx="347520" cy="347104"/>
            <a:chOff x="4697389" y="1500658"/>
            <a:chExt cx="347520" cy="347104"/>
          </a:xfrm>
        </p:grpSpPr>
        <p:sp>
          <p:nvSpPr>
            <p:cNvPr id="12041" name="Google Shape;12041;p7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79"/>
          <p:cNvGrpSpPr/>
          <p:nvPr/>
        </p:nvGrpSpPr>
        <p:grpSpPr>
          <a:xfrm>
            <a:off x="3603533" y="1964946"/>
            <a:ext cx="347520" cy="353760"/>
            <a:chOff x="3603533" y="1964946"/>
            <a:chExt cx="347520" cy="353760"/>
          </a:xfrm>
        </p:grpSpPr>
        <p:sp>
          <p:nvSpPr>
            <p:cNvPr id="12045" name="Google Shape;12045;p7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79"/>
          <p:cNvGrpSpPr/>
          <p:nvPr/>
        </p:nvGrpSpPr>
        <p:grpSpPr>
          <a:xfrm>
            <a:off x="1950765" y="1964338"/>
            <a:ext cx="357792" cy="352448"/>
            <a:chOff x="1950765" y="1964338"/>
            <a:chExt cx="357792" cy="352448"/>
          </a:xfrm>
        </p:grpSpPr>
        <p:sp>
          <p:nvSpPr>
            <p:cNvPr id="12049" name="Google Shape;12049;p7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79"/>
          <p:cNvGrpSpPr/>
          <p:nvPr/>
        </p:nvGrpSpPr>
        <p:grpSpPr>
          <a:xfrm>
            <a:off x="7435629" y="1964690"/>
            <a:ext cx="367712" cy="353248"/>
            <a:chOff x="7435629" y="1964690"/>
            <a:chExt cx="367712" cy="353248"/>
          </a:xfrm>
        </p:grpSpPr>
        <p:sp>
          <p:nvSpPr>
            <p:cNvPr id="12054" name="Google Shape;12054;p7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79"/>
          <p:cNvGrpSpPr/>
          <p:nvPr/>
        </p:nvGrpSpPr>
        <p:grpSpPr>
          <a:xfrm>
            <a:off x="2512749" y="1965042"/>
            <a:ext cx="333024" cy="352896"/>
            <a:chOff x="2512749" y="1965042"/>
            <a:chExt cx="333024" cy="352896"/>
          </a:xfrm>
        </p:grpSpPr>
        <p:sp>
          <p:nvSpPr>
            <p:cNvPr id="12059" name="Google Shape;12059;p7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79"/>
          <p:cNvGrpSpPr/>
          <p:nvPr/>
        </p:nvGrpSpPr>
        <p:grpSpPr>
          <a:xfrm>
            <a:off x="1398317" y="1981778"/>
            <a:ext cx="365792" cy="335392"/>
            <a:chOff x="1398317" y="1981778"/>
            <a:chExt cx="365792" cy="335392"/>
          </a:xfrm>
        </p:grpSpPr>
        <p:sp>
          <p:nvSpPr>
            <p:cNvPr id="12065" name="Google Shape;12065;p7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79"/>
          <p:cNvGrpSpPr/>
          <p:nvPr/>
        </p:nvGrpSpPr>
        <p:grpSpPr>
          <a:xfrm>
            <a:off x="3052237" y="2003570"/>
            <a:ext cx="353600" cy="314752"/>
            <a:chOff x="3052237" y="2003570"/>
            <a:chExt cx="353600" cy="314752"/>
          </a:xfrm>
        </p:grpSpPr>
        <p:sp>
          <p:nvSpPr>
            <p:cNvPr id="12072" name="Google Shape;12072;p7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9"/>
          <p:cNvGrpSpPr/>
          <p:nvPr/>
        </p:nvGrpSpPr>
        <p:grpSpPr>
          <a:xfrm>
            <a:off x="1404013" y="2958066"/>
            <a:ext cx="368096" cy="223968"/>
            <a:chOff x="1404013" y="2958066"/>
            <a:chExt cx="368096" cy="223968"/>
          </a:xfrm>
        </p:grpSpPr>
        <p:sp>
          <p:nvSpPr>
            <p:cNvPr id="12076" name="Google Shape;12076;p7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8" name="Google Shape;12078;p79"/>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9"/>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0" name="Google Shape;12080;p79"/>
          <p:cNvGrpSpPr/>
          <p:nvPr/>
        </p:nvGrpSpPr>
        <p:grpSpPr>
          <a:xfrm>
            <a:off x="1951149" y="2885202"/>
            <a:ext cx="370368" cy="367328"/>
            <a:chOff x="1951149" y="2885202"/>
            <a:chExt cx="370368" cy="367328"/>
          </a:xfrm>
        </p:grpSpPr>
        <p:sp>
          <p:nvSpPr>
            <p:cNvPr id="12081" name="Google Shape;12081;p7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79"/>
          <p:cNvGrpSpPr/>
          <p:nvPr/>
        </p:nvGrpSpPr>
        <p:grpSpPr>
          <a:xfrm>
            <a:off x="2501677" y="2906162"/>
            <a:ext cx="367328" cy="327296"/>
            <a:chOff x="2501677" y="2906162"/>
            <a:chExt cx="367328" cy="327296"/>
          </a:xfrm>
        </p:grpSpPr>
        <p:sp>
          <p:nvSpPr>
            <p:cNvPr id="12085" name="Google Shape;12085;p7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8" name="Google Shape;12088;p79"/>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9" name="Google Shape;12089;p79"/>
          <p:cNvGrpSpPr/>
          <p:nvPr/>
        </p:nvGrpSpPr>
        <p:grpSpPr>
          <a:xfrm>
            <a:off x="3050317" y="2893714"/>
            <a:ext cx="367712" cy="354240"/>
            <a:chOff x="3050317" y="2893714"/>
            <a:chExt cx="367712" cy="354240"/>
          </a:xfrm>
        </p:grpSpPr>
        <p:sp>
          <p:nvSpPr>
            <p:cNvPr id="12090" name="Google Shape;12090;p7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2" name="Google Shape;12092;p79"/>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9"/>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4" name="Google Shape;12094;p79"/>
          <p:cNvGrpSpPr/>
          <p:nvPr/>
        </p:nvGrpSpPr>
        <p:grpSpPr>
          <a:xfrm>
            <a:off x="7531277" y="2886354"/>
            <a:ext cx="185184" cy="367296"/>
            <a:chOff x="7531277" y="2886354"/>
            <a:chExt cx="185184" cy="367296"/>
          </a:xfrm>
        </p:grpSpPr>
        <p:sp>
          <p:nvSpPr>
            <p:cNvPr id="12095" name="Google Shape;12095;p7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79"/>
          <p:cNvGrpSpPr/>
          <p:nvPr/>
        </p:nvGrpSpPr>
        <p:grpSpPr>
          <a:xfrm>
            <a:off x="6926637" y="2886738"/>
            <a:ext cx="297184" cy="367296"/>
            <a:chOff x="6926637" y="2886738"/>
            <a:chExt cx="297184" cy="367296"/>
          </a:xfrm>
        </p:grpSpPr>
        <p:sp>
          <p:nvSpPr>
            <p:cNvPr id="12099" name="Google Shape;12099;p7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2" name="Google Shape;12102;p79"/>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9"/>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4" name="Google Shape;12104;p79"/>
          <p:cNvGrpSpPr/>
          <p:nvPr/>
        </p:nvGrpSpPr>
        <p:grpSpPr>
          <a:xfrm>
            <a:off x="6340653" y="2886354"/>
            <a:ext cx="370368" cy="368064"/>
            <a:chOff x="6340653" y="2886354"/>
            <a:chExt cx="370368" cy="368064"/>
          </a:xfrm>
        </p:grpSpPr>
        <p:sp>
          <p:nvSpPr>
            <p:cNvPr id="12105" name="Google Shape;12105;p7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79"/>
          <p:cNvGrpSpPr/>
          <p:nvPr/>
        </p:nvGrpSpPr>
        <p:grpSpPr>
          <a:xfrm>
            <a:off x="5246797" y="1981426"/>
            <a:ext cx="354752" cy="336512"/>
            <a:chOff x="5246797" y="1981426"/>
            <a:chExt cx="354752" cy="336512"/>
          </a:xfrm>
        </p:grpSpPr>
        <p:sp>
          <p:nvSpPr>
            <p:cNvPr id="12112" name="Google Shape;12112;p7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79"/>
          <p:cNvGrpSpPr/>
          <p:nvPr/>
        </p:nvGrpSpPr>
        <p:grpSpPr>
          <a:xfrm>
            <a:off x="4148749" y="2102066"/>
            <a:ext cx="355136" cy="216256"/>
            <a:chOff x="4148749" y="2102066"/>
            <a:chExt cx="355136" cy="216256"/>
          </a:xfrm>
        </p:grpSpPr>
        <p:sp>
          <p:nvSpPr>
            <p:cNvPr id="12115" name="Google Shape;12115;p7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9"/>
          <p:cNvGrpSpPr/>
          <p:nvPr/>
        </p:nvGrpSpPr>
        <p:grpSpPr>
          <a:xfrm>
            <a:off x="5794669" y="2001426"/>
            <a:ext cx="354752" cy="315360"/>
            <a:chOff x="5794669" y="2001426"/>
            <a:chExt cx="354752" cy="315360"/>
          </a:xfrm>
        </p:grpSpPr>
        <p:sp>
          <p:nvSpPr>
            <p:cNvPr id="12118" name="Google Shape;12118;p7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79"/>
          <p:cNvGrpSpPr/>
          <p:nvPr/>
        </p:nvGrpSpPr>
        <p:grpSpPr>
          <a:xfrm>
            <a:off x="6345229" y="2029842"/>
            <a:ext cx="352832" cy="289216"/>
            <a:chOff x="6345229" y="2029842"/>
            <a:chExt cx="352832" cy="289216"/>
          </a:xfrm>
        </p:grpSpPr>
        <p:sp>
          <p:nvSpPr>
            <p:cNvPr id="12121" name="Google Shape;12121;p7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79"/>
          <p:cNvGrpSpPr/>
          <p:nvPr/>
        </p:nvGrpSpPr>
        <p:grpSpPr>
          <a:xfrm>
            <a:off x="4697389" y="2036338"/>
            <a:ext cx="354752" cy="281984"/>
            <a:chOff x="4697389" y="2036338"/>
            <a:chExt cx="354752" cy="281984"/>
          </a:xfrm>
        </p:grpSpPr>
        <p:sp>
          <p:nvSpPr>
            <p:cNvPr id="12124" name="Google Shape;12124;p7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79"/>
          <p:cNvGrpSpPr/>
          <p:nvPr/>
        </p:nvGrpSpPr>
        <p:grpSpPr>
          <a:xfrm>
            <a:off x="1404013" y="2424754"/>
            <a:ext cx="353600" cy="354944"/>
            <a:chOff x="1404013" y="2424754"/>
            <a:chExt cx="353600" cy="354944"/>
          </a:xfrm>
        </p:grpSpPr>
        <p:sp>
          <p:nvSpPr>
            <p:cNvPr id="12127" name="Google Shape;12127;p7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79"/>
          <p:cNvGrpSpPr/>
          <p:nvPr/>
        </p:nvGrpSpPr>
        <p:grpSpPr>
          <a:xfrm>
            <a:off x="854253" y="2428274"/>
            <a:ext cx="355104" cy="351040"/>
            <a:chOff x="854253" y="2428274"/>
            <a:chExt cx="355104" cy="351040"/>
          </a:xfrm>
        </p:grpSpPr>
        <p:sp>
          <p:nvSpPr>
            <p:cNvPr id="12133" name="Google Shape;12133;p7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9"/>
          <p:cNvGrpSpPr/>
          <p:nvPr/>
        </p:nvGrpSpPr>
        <p:grpSpPr>
          <a:xfrm>
            <a:off x="6896909" y="2440946"/>
            <a:ext cx="354752" cy="275904"/>
            <a:chOff x="6896909" y="2440946"/>
            <a:chExt cx="354752" cy="275904"/>
          </a:xfrm>
        </p:grpSpPr>
        <p:sp>
          <p:nvSpPr>
            <p:cNvPr id="12136" name="Google Shape;12136;p7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8" name="Google Shape;12138;p79"/>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9" name="Google Shape;12139;p79"/>
          <p:cNvGrpSpPr/>
          <p:nvPr/>
        </p:nvGrpSpPr>
        <p:grpSpPr>
          <a:xfrm>
            <a:off x="5265069" y="2424754"/>
            <a:ext cx="321984" cy="354560"/>
            <a:chOff x="5265069" y="2424754"/>
            <a:chExt cx="321984" cy="354560"/>
          </a:xfrm>
        </p:grpSpPr>
        <p:sp>
          <p:nvSpPr>
            <p:cNvPr id="12140" name="Google Shape;12140;p7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79"/>
          <p:cNvGrpSpPr/>
          <p:nvPr/>
        </p:nvGrpSpPr>
        <p:grpSpPr>
          <a:xfrm>
            <a:off x="4150669" y="2466770"/>
            <a:ext cx="355104" cy="259584"/>
            <a:chOff x="4150669" y="2466770"/>
            <a:chExt cx="355104" cy="259584"/>
          </a:xfrm>
        </p:grpSpPr>
        <p:sp>
          <p:nvSpPr>
            <p:cNvPr id="12143" name="Google Shape;12143;p7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79"/>
          <p:cNvGrpSpPr/>
          <p:nvPr/>
        </p:nvGrpSpPr>
        <p:grpSpPr>
          <a:xfrm>
            <a:off x="4699693" y="2424946"/>
            <a:ext cx="354336" cy="353984"/>
            <a:chOff x="4699693" y="2424946"/>
            <a:chExt cx="354336" cy="353984"/>
          </a:xfrm>
        </p:grpSpPr>
        <p:sp>
          <p:nvSpPr>
            <p:cNvPr id="12148" name="Google Shape;12148;p7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0" name="Google Shape;12150;p79"/>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9"/>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2" name="Google Shape;12152;p79"/>
          <p:cNvGrpSpPr/>
          <p:nvPr/>
        </p:nvGrpSpPr>
        <p:grpSpPr>
          <a:xfrm>
            <a:off x="1953037" y="2552242"/>
            <a:ext cx="355136" cy="227072"/>
            <a:chOff x="1953037" y="2552242"/>
            <a:chExt cx="355136" cy="227072"/>
          </a:xfrm>
        </p:grpSpPr>
        <p:sp>
          <p:nvSpPr>
            <p:cNvPr id="12153" name="Google Shape;12153;p7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5" name="Google Shape;12155;p79"/>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6" name="Google Shape;12156;p79"/>
          <p:cNvGrpSpPr/>
          <p:nvPr/>
        </p:nvGrpSpPr>
        <p:grpSpPr>
          <a:xfrm>
            <a:off x="2500941" y="2527218"/>
            <a:ext cx="355104" cy="250944"/>
            <a:chOff x="2500941" y="2527218"/>
            <a:chExt cx="355104" cy="250944"/>
          </a:xfrm>
        </p:grpSpPr>
        <p:sp>
          <p:nvSpPr>
            <p:cNvPr id="12157" name="Google Shape;12157;p7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2" name="Google Shape;12162;p79"/>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3" name="Google Shape;12163;p79"/>
          <p:cNvGrpSpPr/>
          <p:nvPr/>
        </p:nvGrpSpPr>
        <p:grpSpPr>
          <a:xfrm>
            <a:off x="7993805" y="2427122"/>
            <a:ext cx="356256" cy="351808"/>
            <a:chOff x="7993805" y="2427122"/>
            <a:chExt cx="356256" cy="351808"/>
          </a:xfrm>
        </p:grpSpPr>
        <p:sp>
          <p:nvSpPr>
            <p:cNvPr id="12164" name="Google Shape;12164;p7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9"/>
          <p:cNvGrpSpPr/>
          <p:nvPr/>
        </p:nvGrpSpPr>
        <p:grpSpPr>
          <a:xfrm>
            <a:off x="878637" y="1965010"/>
            <a:ext cx="308640" cy="353312"/>
            <a:chOff x="878637" y="1965010"/>
            <a:chExt cx="308640" cy="353312"/>
          </a:xfrm>
        </p:grpSpPr>
        <p:sp>
          <p:nvSpPr>
            <p:cNvPr id="12168" name="Google Shape;12168;p7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79"/>
          <p:cNvGrpSpPr/>
          <p:nvPr/>
        </p:nvGrpSpPr>
        <p:grpSpPr>
          <a:xfrm>
            <a:off x="6896141" y="1964722"/>
            <a:ext cx="348256" cy="352448"/>
            <a:chOff x="6896141" y="1964722"/>
            <a:chExt cx="348256" cy="352448"/>
          </a:xfrm>
        </p:grpSpPr>
        <p:sp>
          <p:nvSpPr>
            <p:cNvPr id="12172" name="Google Shape;12172;p7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79"/>
          <p:cNvGrpSpPr/>
          <p:nvPr/>
        </p:nvGrpSpPr>
        <p:grpSpPr>
          <a:xfrm>
            <a:off x="7989997" y="2015378"/>
            <a:ext cx="355136" cy="303328"/>
            <a:chOff x="7989997" y="2015378"/>
            <a:chExt cx="355136" cy="303328"/>
          </a:xfrm>
        </p:grpSpPr>
        <p:sp>
          <p:nvSpPr>
            <p:cNvPr id="12176" name="Google Shape;12176;p7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79"/>
          <p:cNvGrpSpPr/>
          <p:nvPr/>
        </p:nvGrpSpPr>
        <p:grpSpPr>
          <a:xfrm>
            <a:off x="3598221" y="1509362"/>
            <a:ext cx="348640" cy="330784"/>
            <a:chOff x="3598221" y="1509362"/>
            <a:chExt cx="348640" cy="330784"/>
          </a:xfrm>
        </p:grpSpPr>
        <p:sp>
          <p:nvSpPr>
            <p:cNvPr id="12180" name="Google Shape;12180;p7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79"/>
          <p:cNvGrpSpPr/>
          <p:nvPr/>
        </p:nvGrpSpPr>
        <p:grpSpPr>
          <a:xfrm>
            <a:off x="5246797" y="1500658"/>
            <a:ext cx="347872" cy="347488"/>
            <a:chOff x="5246797" y="1500658"/>
            <a:chExt cx="347872" cy="347488"/>
          </a:xfrm>
        </p:grpSpPr>
        <p:sp>
          <p:nvSpPr>
            <p:cNvPr id="12185" name="Google Shape;12185;p7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79"/>
          <p:cNvGrpSpPr/>
          <p:nvPr/>
        </p:nvGrpSpPr>
        <p:grpSpPr>
          <a:xfrm>
            <a:off x="5796589" y="1500658"/>
            <a:ext cx="349024" cy="346752"/>
            <a:chOff x="5796589" y="1500658"/>
            <a:chExt cx="349024" cy="346752"/>
          </a:xfrm>
        </p:grpSpPr>
        <p:sp>
          <p:nvSpPr>
            <p:cNvPr id="12190" name="Google Shape;12190;p7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1" name="Google Shape;12191;p79"/>
            <p:cNvGrpSpPr/>
            <p:nvPr/>
          </p:nvGrpSpPr>
          <p:grpSpPr>
            <a:xfrm>
              <a:off x="5796589" y="1500658"/>
              <a:ext cx="349024" cy="346752"/>
              <a:chOff x="5796589" y="1500658"/>
              <a:chExt cx="349024" cy="346752"/>
            </a:xfrm>
          </p:grpSpPr>
          <p:sp>
            <p:nvSpPr>
              <p:cNvPr id="12192" name="Google Shape;12192;p7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96" name="Google Shape;12196;p79"/>
          <p:cNvGrpSpPr/>
          <p:nvPr/>
        </p:nvGrpSpPr>
        <p:grpSpPr>
          <a:xfrm>
            <a:off x="6895373" y="1502578"/>
            <a:ext cx="348640" cy="343296"/>
            <a:chOff x="6895373" y="1502578"/>
            <a:chExt cx="348640" cy="343296"/>
          </a:xfrm>
        </p:grpSpPr>
        <p:sp>
          <p:nvSpPr>
            <p:cNvPr id="12197" name="Google Shape;12197;p7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9"/>
          <p:cNvGrpSpPr/>
          <p:nvPr/>
        </p:nvGrpSpPr>
        <p:grpSpPr>
          <a:xfrm>
            <a:off x="4147597" y="1505458"/>
            <a:ext cx="347904" cy="336992"/>
            <a:chOff x="4147597" y="1505458"/>
            <a:chExt cx="347904" cy="336992"/>
          </a:xfrm>
        </p:grpSpPr>
        <p:sp>
          <p:nvSpPr>
            <p:cNvPr id="12201" name="Google Shape;12201;p7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79"/>
          <p:cNvGrpSpPr/>
          <p:nvPr/>
        </p:nvGrpSpPr>
        <p:grpSpPr>
          <a:xfrm>
            <a:off x="2499405" y="1499890"/>
            <a:ext cx="347488" cy="348256"/>
            <a:chOff x="2499405" y="1499890"/>
            <a:chExt cx="347488" cy="348256"/>
          </a:xfrm>
        </p:grpSpPr>
        <p:sp>
          <p:nvSpPr>
            <p:cNvPr id="12209" name="Google Shape;12209;p7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79"/>
          <p:cNvGrpSpPr/>
          <p:nvPr/>
        </p:nvGrpSpPr>
        <p:grpSpPr>
          <a:xfrm>
            <a:off x="1956845" y="1500498"/>
            <a:ext cx="331520" cy="348032"/>
            <a:chOff x="1956845" y="1500498"/>
            <a:chExt cx="331520" cy="348032"/>
          </a:xfrm>
        </p:grpSpPr>
        <p:sp>
          <p:nvSpPr>
            <p:cNvPr id="12215" name="Google Shape;12215;p7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79"/>
          <p:cNvGrpSpPr/>
          <p:nvPr/>
        </p:nvGrpSpPr>
        <p:grpSpPr>
          <a:xfrm>
            <a:off x="6345613" y="1549874"/>
            <a:ext cx="348640" cy="250656"/>
            <a:chOff x="6345613" y="1549874"/>
            <a:chExt cx="348640" cy="250656"/>
          </a:xfrm>
        </p:grpSpPr>
        <p:sp>
          <p:nvSpPr>
            <p:cNvPr id="12228" name="Google Shape;12228;p7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79"/>
          <p:cNvGrpSpPr/>
          <p:nvPr/>
        </p:nvGrpSpPr>
        <p:grpSpPr>
          <a:xfrm>
            <a:off x="7444781" y="1507026"/>
            <a:ext cx="348640" cy="334272"/>
            <a:chOff x="7444781" y="1507026"/>
            <a:chExt cx="348640" cy="334272"/>
          </a:xfrm>
        </p:grpSpPr>
        <p:sp>
          <p:nvSpPr>
            <p:cNvPr id="12235" name="Google Shape;12235;p7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79"/>
          <p:cNvGrpSpPr/>
          <p:nvPr/>
        </p:nvGrpSpPr>
        <p:grpSpPr>
          <a:xfrm>
            <a:off x="7995341" y="1506738"/>
            <a:ext cx="347872" cy="334944"/>
            <a:chOff x="7995341" y="1506738"/>
            <a:chExt cx="347872" cy="334944"/>
          </a:xfrm>
        </p:grpSpPr>
        <p:sp>
          <p:nvSpPr>
            <p:cNvPr id="12241" name="Google Shape;12241;p7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79"/>
          <p:cNvGrpSpPr/>
          <p:nvPr/>
        </p:nvGrpSpPr>
        <p:grpSpPr>
          <a:xfrm>
            <a:off x="3048045" y="1522930"/>
            <a:ext cx="347872" cy="303904"/>
            <a:chOff x="3048045" y="1522930"/>
            <a:chExt cx="347872" cy="303904"/>
          </a:xfrm>
        </p:grpSpPr>
        <p:sp>
          <p:nvSpPr>
            <p:cNvPr id="12248" name="Google Shape;12248;p7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49" name="Google Shape;12249;p79"/>
            <p:cNvGrpSpPr/>
            <p:nvPr/>
          </p:nvGrpSpPr>
          <p:grpSpPr>
            <a:xfrm>
              <a:off x="3048045" y="1522930"/>
              <a:ext cx="347872" cy="303904"/>
              <a:chOff x="3048045" y="1522930"/>
              <a:chExt cx="347872" cy="303904"/>
            </a:xfrm>
          </p:grpSpPr>
          <p:sp>
            <p:nvSpPr>
              <p:cNvPr id="12250" name="Google Shape;12250;p7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52" name="Google Shape;12252;p79"/>
          <p:cNvGrpSpPr/>
          <p:nvPr/>
        </p:nvGrpSpPr>
        <p:grpSpPr>
          <a:xfrm>
            <a:off x="1133133" y="3351922"/>
            <a:ext cx="313984" cy="358560"/>
            <a:chOff x="1133133" y="3351922"/>
            <a:chExt cx="313984" cy="358560"/>
          </a:xfrm>
        </p:grpSpPr>
        <p:sp>
          <p:nvSpPr>
            <p:cNvPr id="12253" name="Google Shape;12253;p7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9" name="Google Shape;12269;p79"/>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0" name="Google Shape;12270;p79"/>
          <p:cNvGrpSpPr/>
          <p:nvPr/>
        </p:nvGrpSpPr>
        <p:grpSpPr>
          <a:xfrm>
            <a:off x="2795053" y="3352594"/>
            <a:ext cx="288448" cy="357120"/>
            <a:chOff x="2795053" y="3352594"/>
            <a:chExt cx="288448" cy="357120"/>
          </a:xfrm>
        </p:grpSpPr>
        <p:sp>
          <p:nvSpPr>
            <p:cNvPr id="12271" name="Google Shape;12271;p7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79"/>
          <p:cNvGrpSpPr/>
          <p:nvPr/>
        </p:nvGrpSpPr>
        <p:grpSpPr>
          <a:xfrm>
            <a:off x="2236525" y="3353202"/>
            <a:ext cx="304832" cy="356512"/>
            <a:chOff x="2236525" y="3353202"/>
            <a:chExt cx="304832" cy="356512"/>
          </a:xfrm>
        </p:grpSpPr>
        <p:sp>
          <p:nvSpPr>
            <p:cNvPr id="12281" name="Google Shape;12281;p7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9"/>
          <p:cNvGrpSpPr/>
          <p:nvPr/>
        </p:nvGrpSpPr>
        <p:grpSpPr>
          <a:xfrm>
            <a:off x="3910637" y="3352690"/>
            <a:ext cx="256800" cy="357024"/>
            <a:chOff x="3910637" y="3352690"/>
            <a:chExt cx="256800" cy="357024"/>
          </a:xfrm>
        </p:grpSpPr>
        <p:sp>
          <p:nvSpPr>
            <p:cNvPr id="12285" name="Google Shape;12285;p7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79"/>
          <p:cNvGrpSpPr/>
          <p:nvPr/>
        </p:nvGrpSpPr>
        <p:grpSpPr>
          <a:xfrm>
            <a:off x="6056429" y="3351922"/>
            <a:ext cx="360064" cy="360096"/>
            <a:chOff x="6056429" y="3351922"/>
            <a:chExt cx="360064" cy="360096"/>
          </a:xfrm>
        </p:grpSpPr>
        <p:sp>
          <p:nvSpPr>
            <p:cNvPr id="12289" name="Google Shape;12289;p7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79"/>
          <p:cNvGrpSpPr/>
          <p:nvPr/>
        </p:nvGrpSpPr>
        <p:grpSpPr>
          <a:xfrm>
            <a:off x="6608877" y="3353074"/>
            <a:ext cx="357408" cy="357408"/>
            <a:chOff x="6608877" y="3353074"/>
            <a:chExt cx="357408" cy="357408"/>
          </a:xfrm>
        </p:grpSpPr>
        <p:sp>
          <p:nvSpPr>
            <p:cNvPr id="12293" name="Google Shape;12293;p7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0" name="Google Shape;12300;p79"/>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1" name="Google Shape;12301;p79"/>
          <p:cNvGrpSpPr/>
          <p:nvPr/>
        </p:nvGrpSpPr>
        <p:grpSpPr>
          <a:xfrm>
            <a:off x="3316269" y="3352402"/>
            <a:ext cx="344832" cy="356544"/>
            <a:chOff x="3316269" y="3352402"/>
            <a:chExt cx="344832" cy="356544"/>
          </a:xfrm>
        </p:grpSpPr>
        <p:sp>
          <p:nvSpPr>
            <p:cNvPr id="12302" name="Google Shape;12302;p7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5" name="Google Shape;12305;p79"/>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6" name="Google Shape;12306;p79"/>
          <p:cNvGrpSpPr/>
          <p:nvPr/>
        </p:nvGrpSpPr>
        <p:grpSpPr>
          <a:xfrm>
            <a:off x="4959533" y="3370226"/>
            <a:ext cx="357408" cy="323488"/>
            <a:chOff x="4959533" y="3370226"/>
            <a:chExt cx="357408" cy="323488"/>
          </a:xfrm>
        </p:grpSpPr>
        <p:sp>
          <p:nvSpPr>
            <p:cNvPr id="12307" name="Google Shape;12307;p7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79"/>
          <p:cNvGrpSpPr/>
          <p:nvPr/>
        </p:nvGrpSpPr>
        <p:grpSpPr>
          <a:xfrm>
            <a:off x="7158637" y="3353074"/>
            <a:ext cx="357056" cy="357408"/>
            <a:chOff x="7158637" y="3353074"/>
            <a:chExt cx="357056" cy="357408"/>
          </a:xfrm>
        </p:grpSpPr>
        <p:sp>
          <p:nvSpPr>
            <p:cNvPr id="12310" name="Google Shape;12310;p7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79"/>
          <p:cNvGrpSpPr/>
          <p:nvPr/>
        </p:nvGrpSpPr>
        <p:grpSpPr>
          <a:xfrm>
            <a:off x="5508909" y="3371506"/>
            <a:ext cx="358560" cy="319552"/>
            <a:chOff x="5508909" y="3371506"/>
            <a:chExt cx="358560" cy="319552"/>
          </a:xfrm>
        </p:grpSpPr>
        <p:sp>
          <p:nvSpPr>
            <p:cNvPr id="12315" name="Google Shape;12315;p7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28"/>
        <p:cNvGrpSpPr/>
        <p:nvPr/>
      </p:nvGrpSpPr>
      <p:grpSpPr>
        <a:xfrm>
          <a:off x="0" y="0"/>
          <a:ext cx="0" cy="0"/>
          <a:chOff x="0" y="0"/>
          <a:chExt cx="0" cy="0"/>
        </a:xfrm>
      </p:grpSpPr>
      <p:sp>
        <p:nvSpPr>
          <p:cNvPr id="12329" name="Google Shape;12329;p8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330" name="Google Shape;12330;p80"/>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1" name="Google Shape;12331;p80"/>
          <p:cNvGrpSpPr/>
          <p:nvPr/>
        </p:nvGrpSpPr>
        <p:grpSpPr>
          <a:xfrm>
            <a:off x="3303268" y="3817349"/>
            <a:ext cx="346056" cy="345674"/>
            <a:chOff x="3303268" y="3817349"/>
            <a:chExt cx="346056" cy="345674"/>
          </a:xfrm>
        </p:grpSpPr>
        <p:sp>
          <p:nvSpPr>
            <p:cNvPr id="12332" name="Google Shape;12332;p8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80"/>
          <p:cNvGrpSpPr/>
          <p:nvPr/>
        </p:nvGrpSpPr>
        <p:grpSpPr>
          <a:xfrm>
            <a:off x="3752358" y="3817349"/>
            <a:ext cx="346056" cy="345674"/>
            <a:chOff x="3752358" y="3817349"/>
            <a:chExt cx="346056" cy="345674"/>
          </a:xfrm>
        </p:grpSpPr>
        <p:sp>
          <p:nvSpPr>
            <p:cNvPr id="12337" name="Google Shape;12337;p8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0"/>
          <p:cNvGrpSpPr/>
          <p:nvPr/>
        </p:nvGrpSpPr>
        <p:grpSpPr>
          <a:xfrm>
            <a:off x="5100008" y="3817349"/>
            <a:ext cx="346024" cy="345674"/>
            <a:chOff x="5100008" y="3817349"/>
            <a:chExt cx="346024" cy="345674"/>
          </a:xfrm>
        </p:grpSpPr>
        <p:sp>
          <p:nvSpPr>
            <p:cNvPr id="12342" name="Google Shape;12342;p8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80"/>
          <p:cNvGrpSpPr/>
          <p:nvPr/>
        </p:nvGrpSpPr>
        <p:grpSpPr>
          <a:xfrm>
            <a:off x="5998919" y="3817349"/>
            <a:ext cx="345674" cy="345674"/>
            <a:chOff x="5998919" y="3817349"/>
            <a:chExt cx="345674" cy="345674"/>
          </a:xfrm>
        </p:grpSpPr>
        <p:sp>
          <p:nvSpPr>
            <p:cNvPr id="12346" name="Google Shape;12346;p8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80"/>
          <p:cNvGrpSpPr/>
          <p:nvPr/>
        </p:nvGrpSpPr>
        <p:grpSpPr>
          <a:xfrm>
            <a:off x="4201447" y="3817349"/>
            <a:ext cx="346024" cy="345674"/>
            <a:chOff x="4201447" y="3817349"/>
            <a:chExt cx="346024" cy="345674"/>
          </a:xfrm>
        </p:grpSpPr>
        <p:sp>
          <p:nvSpPr>
            <p:cNvPr id="12350" name="Google Shape;12350;p8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80"/>
          <p:cNvGrpSpPr/>
          <p:nvPr/>
        </p:nvGrpSpPr>
        <p:grpSpPr>
          <a:xfrm>
            <a:off x="4650919" y="3817349"/>
            <a:ext cx="346024" cy="345674"/>
            <a:chOff x="4650919" y="3817349"/>
            <a:chExt cx="346024" cy="345674"/>
          </a:xfrm>
        </p:grpSpPr>
        <p:sp>
          <p:nvSpPr>
            <p:cNvPr id="12353" name="Google Shape;12353;p8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0"/>
          <p:cNvGrpSpPr/>
          <p:nvPr/>
        </p:nvGrpSpPr>
        <p:grpSpPr>
          <a:xfrm>
            <a:off x="5549861" y="3817349"/>
            <a:ext cx="345642" cy="345674"/>
            <a:chOff x="5549861" y="3817349"/>
            <a:chExt cx="345642" cy="345674"/>
          </a:xfrm>
        </p:grpSpPr>
        <p:sp>
          <p:nvSpPr>
            <p:cNvPr id="12357" name="Google Shape;12357;p8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80"/>
          <p:cNvGrpSpPr/>
          <p:nvPr/>
        </p:nvGrpSpPr>
        <p:grpSpPr>
          <a:xfrm>
            <a:off x="1306445" y="3397829"/>
            <a:ext cx="367255" cy="269855"/>
            <a:chOff x="1306445" y="3397829"/>
            <a:chExt cx="367255" cy="269855"/>
          </a:xfrm>
        </p:grpSpPr>
        <p:sp>
          <p:nvSpPr>
            <p:cNvPr id="12361" name="Google Shape;12361;p8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80"/>
          <p:cNvGrpSpPr/>
          <p:nvPr/>
        </p:nvGrpSpPr>
        <p:grpSpPr>
          <a:xfrm>
            <a:off x="1781317" y="3391400"/>
            <a:ext cx="367255" cy="282364"/>
            <a:chOff x="1781317" y="3391400"/>
            <a:chExt cx="367255" cy="282364"/>
          </a:xfrm>
        </p:grpSpPr>
        <p:sp>
          <p:nvSpPr>
            <p:cNvPr id="12368" name="Google Shape;12368;p8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80"/>
          <p:cNvGrpSpPr/>
          <p:nvPr/>
        </p:nvGrpSpPr>
        <p:grpSpPr>
          <a:xfrm>
            <a:off x="3678830" y="3370933"/>
            <a:ext cx="369164" cy="323297"/>
            <a:chOff x="3678830" y="3370933"/>
            <a:chExt cx="369164" cy="323297"/>
          </a:xfrm>
        </p:grpSpPr>
        <p:sp>
          <p:nvSpPr>
            <p:cNvPr id="12375" name="Google Shape;12375;p8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80"/>
          <p:cNvGrpSpPr/>
          <p:nvPr/>
        </p:nvGrpSpPr>
        <p:grpSpPr>
          <a:xfrm>
            <a:off x="859265" y="3348175"/>
            <a:ext cx="312316" cy="368400"/>
            <a:chOff x="859265" y="3348175"/>
            <a:chExt cx="312316" cy="368400"/>
          </a:xfrm>
        </p:grpSpPr>
        <p:sp>
          <p:nvSpPr>
            <p:cNvPr id="12387" name="Google Shape;12387;p8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2" name="Google Shape;12392;p80"/>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3" name="Google Shape;12393;p80"/>
          <p:cNvGrpSpPr/>
          <p:nvPr/>
        </p:nvGrpSpPr>
        <p:grpSpPr>
          <a:xfrm>
            <a:off x="2766374" y="3361013"/>
            <a:ext cx="330110" cy="308908"/>
            <a:chOff x="2766264" y="3394042"/>
            <a:chExt cx="294873" cy="275934"/>
          </a:xfrm>
        </p:grpSpPr>
        <p:sp>
          <p:nvSpPr>
            <p:cNvPr id="12394" name="Google Shape;12394;p8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0"/>
          <p:cNvGrpSpPr/>
          <p:nvPr/>
        </p:nvGrpSpPr>
        <p:grpSpPr>
          <a:xfrm>
            <a:off x="3214972" y="3359188"/>
            <a:ext cx="346406" cy="347552"/>
            <a:chOff x="3214972" y="3359188"/>
            <a:chExt cx="346406" cy="347552"/>
          </a:xfrm>
        </p:grpSpPr>
        <p:sp>
          <p:nvSpPr>
            <p:cNvPr id="12399" name="Google Shape;12399;p8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80"/>
          <p:cNvGrpSpPr/>
          <p:nvPr/>
        </p:nvGrpSpPr>
        <p:grpSpPr>
          <a:xfrm>
            <a:off x="4629306" y="3409193"/>
            <a:ext cx="367255" cy="244486"/>
            <a:chOff x="4629306" y="3409193"/>
            <a:chExt cx="367255" cy="244486"/>
          </a:xfrm>
        </p:grpSpPr>
        <p:sp>
          <p:nvSpPr>
            <p:cNvPr id="12414" name="Google Shape;12414;p8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80"/>
          <p:cNvGrpSpPr/>
          <p:nvPr/>
        </p:nvGrpSpPr>
        <p:grpSpPr>
          <a:xfrm>
            <a:off x="4193490" y="3350084"/>
            <a:ext cx="289939" cy="334661"/>
            <a:chOff x="4193490" y="3350084"/>
            <a:chExt cx="289939" cy="334661"/>
          </a:xfrm>
        </p:grpSpPr>
        <p:sp>
          <p:nvSpPr>
            <p:cNvPr id="12425" name="Google Shape;12425;p8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80"/>
          <p:cNvGrpSpPr/>
          <p:nvPr/>
        </p:nvGrpSpPr>
        <p:grpSpPr>
          <a:xfrm>
            <a:off x="6533281" y="3351230"/>
            <a:ext cx="357037" cy="357005"/>
            <a:chOff x="6533281" y="3351230"/>
            <a:chExt cx="357037" cy="357005"/>
          </a:xfrm>
        </p:grpSpPr>
        <p:sp>
          <p:nvSpPr>
            <p:cNvPr id="12436" name="Google Shape;12436;p8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80"/>
          <p:cNvGrpSpPr/>
          <p:nvPr/>
        </p:nvGrpSpPr>
        <p:grpSpPr>
          <a:xfrm>
            <a:off x="6058441" y="3351230"/>
            <a:ext cx="357387" cy="357005"/>
            <a:chOff x="6058441" y="3351230"/>
            <a:chExt cx="357387" cy="357005"/>
          </a:xfrm>
        </p:grpSpPr>
        <p:sp>
          <p:nvSpPr>
            <p:cNvPr id="12440" name="Google Shape;12440;p8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80"/>
          <p:cNvGrpSpPr/>
          <p:nvPr/>
        </p:nvGrpSpPr>
        <p:grpSpPr>
          <a:xfrm>
            <a:off x="7957483" y="3350848"/>
            <a:ext cx="357387" cy="357387"/>
            <a:chOff x="7957483" y="3350848"/>
            <a:chExt cx="357387" cy="357387"/>
          </a:xfrm>
        </p:grpSpPr>
        <p:sp>
          <p:nvSpPr>
            <p:cNvPr id="12443" name="Google Shape;12443;p8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0"/>
          <p:cNvGrpSpPr/>
          <p:nvPr/>
        </p:nvGrpSpPr>
        <p:grpSpPr>
          <a:xfrm>
            <a:off x="7007771" y="3351230"/>
            <a:ext cx="357387" cy="357005"/>
            <a:chOff x="7007771" y="3351230"/>
            <a:chExt cx="357387" cy="357005"/>
          </a:xfrm>
        </p:grpSpPr>
        <p:sp>
          <p:nvSpPr>
            <p:cNvPr id="12447" name="Google Shape;12447;p8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80"/>
          <p:cNvGrpSpPr/>
          <p:nvPr/>
        </p:nvGrpSpPr>
        <p:grpSpPr>
          <a:xfrm>
            <a:off x="5108729" y="3351230"/>
            <a:ext cx="357005" cy="357005"/>
            <a:chOff x="5108729" y="3351230"/>
            <a:chExt cx="357005" cy="357005"/>
          </a:xfrm>
        </p:grpSpPr>
        <p:sp>
          <p:nvSpPr>
            <p:cNvPr id="12453" name="Google Shape;12453;p8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80"/>
          <p:cNvGrpSpPr/>
          <p:nvPr/>
        </p:nvGrpSpPr>
        <p:grpSpPr>
          <a:xfrm>
            <a:off x="5583569" y="3351230"/>
            <a:ext cx="357419" cy="357005"/>
            <a:chOff x="5583569" y="3351230"/>
            <a:chExt cx="357419" cy="357005"/>
          </a:xfrm>
        </p:grpSpPr>
        <p:sp>
          <p:nvSpPr>
            <p:cNvPr id="12456" name="Google Shape;12456;p8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80"/>
          <p:cNvGrpSpPr/>
          <p:nvPr/>
        </p:nvGrpSpPr>
        <p:grpSpPr>
          <a:xfrm>
            <a:off x="7482229" y="3351230"/>
            <a:ext cx="357419" cy="357005"/>
            <a:chOff x="7482229" y="3351230"/>
            <a:chExt cx="357419" cy="357005"/>
          </a:xfrm>
        </p:grpSpPr>
        <p:sp>
          <p:nvSpPr>
            <p:cNvPr id="12459" name="Google Shape;12459;p8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80"/>
          <p:cNvGrpSpPr/>
          <p:nvPr/>
        </p:nvGrpSpPr>
        <p:grpSpPr>
          <a:xfrm>
            <a:off x="3764485" y="2890682"/>
            <a:ext cx="222874" cy="345737"/>
            <a:chOff x="3764485" y="2890682"/>
            <a:chExt cx="222874" cy="345737"/>
          </a:xfrm>
        </p:grpSpPr>
        <p:sp>
          <p:nvSpPr>
            <p:cNvPr id="12465" name="Google Shape;12465;p8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0"/>
          <p:cNvGrpSpPr/>
          <p:nvPr/>
        </p:nvGrpSpPr>
        <p:grpSpPr>
          <a:xfrm>
            <a:off x="2238616" y="2908131"/>
            <a:ext cx="422596" cy="310382"/>
            <a:chOff x="2278533" y="2937377"/>
            <a:chExt cx="346788" cy="254704"/>
          </a:xfrm>
        </p:grpSpPr>
        <p:sp>
          <p:nvSpPr>
            <p:cNvPr id="12469" name="Google Shape;12469;p8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1" name="Google Shape;12471;p80"/>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2" name="Google Shape;12472;p80"/>
          <p:cNvGrpSpPr/>
          <p:nvPr/>
        </p:nvGrpSpPr>
        <p:grpSpPr>
          <a:xfrm>
            <a:off x="1836637" y="2891510"/>
            <a:ext cx="286152" cy="346438"/>
            <a:chOff x="1836637" y="2891510"/>
            <a:chExt cx="286152" cy="346438"/>
          </a:xfrm>
        </p:grpSpPr>
        <p:sp>
          <p:nvSpPr>
            <p:cNvPr id="12473" name="Google Shape;12473;p8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80"/>
          <p:cNvGrpSpPr/>
          <p:nvPr/>
        </p:nvGrpSpPr>
        <p:grpSpPr>
          <a:xfrm>
            <a:off x="5585861" y="2905929"/>
            <a:ext cx="379764" cy="337684"/>
            <a:chOff x="5585861" y="2905929"/>
            <a:chExt cx="379764" cy="337684"/>
          </a:xfrm>
        </p:grpSpPr>
        <p:sp>
          <p:nvSpPr>
            <p:cNvPr id="12477" name="Google Shape;12477;p8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80"/>
          <p:cNvGrpSpPr/>
          <p:nvPr/>
        </p:nvGrpSpPr>
        <p:grpSpPr>
          <a:xfrm>
            <a:off x="1327676" y="2910480"/>
            <a:ext cx="347934" cy="310024"/>
            <a:chOff x="1327676" y="2910480"/>
            <a:chExt cx="347934" cy="310024"/>
          </a:xfrm>
        </p:grpSpPr>
        <p:sp>
          <p:nvSpPr>
            <p:cNvPr id="12482" name="Google Shape;12482;p8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7" name="Google Shape;12487;p80"/>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8" name="Google Shape;12488;p80"/>
          <p:cNvGrpSpPr/>
          <p:nvPr/>
        </p:nvGrpSpPr>
        <p:grpSpPr>
          <a:xfrm>
            <a:off x="2753401" y="2869564"/>
            <a:ext cx="382828" cy="358601"/>
            <a:chOff x="2753373" y="2902523"/>
            <a:chExt cx="347552" cy="325557"/>
          </a:xfrm>
        </p:grpSpPr>
        <p:sp>
          <p:nvSpPr>
            <p:cNvPr id="12489" name="Google Shape;12489;p8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0"/>
          <p:cNvGrpSpPr/>
          <p:nvPr/>
        </p:nvGrpSpPr>
        <p:grpSpPr>
          <a:xfrm>
            <a:off x="849016" y="2903255"/>
            <a:ext cx="356655" cy="335425"/>
            <a:chOff x="849016" y="2903255"/>
            <a:chExt cx="356655" cy="335425"/>
          </a:xfrm>
        </p:grpSpPr>
        <p:sp>
          <p:nvSpPr>
            <p:cNvPr id="12496" name="Google Shape;12496;p8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80"/>
          <p:cNvGrpSpPr/>
          <p:nvPr/>
        </p:nvGrpSpPr>
        <p:grpSpPr>
          <a:xfrm>
            <a:off x="4210933" y="2926777"/>
            <a:ext cx="280072" cy="275520"/>
            <a:chOff x="4210933" y="2926777"/>
            <a:chExt cx="280072" cy="275520"/>
          </a:xfrm>
        </p:grpSpPr>
        <p:sp>
          <p:nvSpPr>
            <p:cNvPr id="12508" name="Google Shape;12508;p8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80"/>
          <p:cNvGrpSpPr/>
          <p:nvPr/>
        </p:nvGrpSpPr>
        <p:grpSpPr>
          <a:xfrm>
            <a:off x="4667216" y="2915382"/>
            <a:ext cx="320273" cy="318395"/>
            <a:chOff x="4667216" y="2915382"/>
            <a:chExt cx="320273" cy="318395"/>
          </a:xfrm>
        </p:grpSpPr>
        <p:sp>
          <p:nvSpPr>
            <p:cNvPr id="12522" name="Google Shape;12522;p8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80"/>
          <p:cNvGrpSpPr/>
          <p:nvPr/>
        </p:nvGrpSpPr>
        <p:grpSpPr>
          <a:xfrm>
            <a:off x="5170480" y="2934639"/>
            <a:ext cx="261929" cy="280550"/>
            <a:chOff x="5170480" y="2934639"/>
            <a:chExt cx="261929" cy="280550"/>
          </a:xfrm>
        </p:grpSpPr>
        <p:sp>
          <p:nvSpPr>
            <p:cNvPr id="12527" name="Google Shape;12527;p8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80"/>
          <p:cNvGrpSpPr/>
          <p:nvPr/>
        </p:nvGrpSpPr>
        <p:grpSpPr>
          <a:xfrm>
            <a:off x="6069423" y="2891892"/>
            <a:ext cx="362321" cy="364231"/>
            <a:chOff x="6069423" y="2891892"/>
            <a:chExt cx="362321" cy="364231"/>
          </a:xfrm>
        </p:grpSpPr>
        <p:sp>
          <p:nvSpPr>
            <p:cNvPr id="12535" name="Google Shape;12535;p8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80"/>
          <p:cNvGrpSpPr/>
          <p:nvPr/>
        </p:nvGrpSpPr>
        <p:grpSpPr>
          <a:xfrm>
            <a:off x="6571955" y="2919170"/>
            <a:ext cx="308878" cy="311170"/>
            <a:chOff x="6571955" y="2919170"/>
            <a:chExt cx="308878" cy="311170"/>
          </a:xfrm>
        </p:grpSpPr>
        <p:sp>
          <p:nvSpPr>
            <p:cNvPr id="12542" name="Google Shape;12542;p8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80"/>
          <p:cNvGrpSpPr/>
          <p:nvPr/>
        </p:nvGrpSpPr>
        <p:grpSpPr>
          <a:xfrm>
            <a:off x="7500054" y="2934735"/>
            <a:ext cx="350576" cy="280454"/>
            <a:chOff x="7500054" y="2934735"/>
            <a:chExt cx="350576" cy="280454"/>
          </a:xfrm>
        </p:grpSpPr>
        <p:sp>
          <p:nvSpPr>
            <p:cNvPr id="12553" name="Google Shape;12553;p8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0"/>
          <p:cNvGrpSpPr/>
          <p:nvPr/>
        </p:nvGrpSpPr>
        <p:grpSpPr>
          <a:xfrm>
            <a:off x="7024430" y="2874662"/>
            <a:ext cx="332012" cy="355454"/>
            <a:chOff x="7055134" y="2919170"/>
            <a:chExt cx="290321" cy="310820"/>
          </a:xfrm>
        </p:grpSpPr>
        <p:sp>
          <p:nvSpPr>
            <p:cNvPr id="12562" name="Google Shape;12562;p8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0"/>
          <p:cNvGrpSpPr/>
          <p:nvPr/>
        </p:nvGrpSpPr>
        <p:grpSpPr>
          <a:xfrm>
            <a:off x="7985143" y="2900613"/>
            <a:ext cx="330109" cy="347552"/>
            <a:chOff x="7985143" y="2900613"/>
            <a:chExt cx="330109" cy="347552"/>
          </a:xfrm>
        </p:grpSpPr>
        <p:sp>
          <p:nvSpPr>
            <p:cNvPr id="12577" name="Google Shape;12577;p8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80"/>
          <p:cNvGrpSpPr/>
          <p:nvPr/>
        </p:nvGrpSpPr>
        <p:grpSpPr>
          <a:xfrm>
            <a:off x="7990840" y="2435226"/>
            <a:ext cx="354363" cy="353631"/>
            <a:chOff x="7990840" y="2435226"/>
            <a:chExt cx="354363" cy="353631"/>
          </a:xfrm>
        </p:grpSpPr>
        <p:sp>
          <p:nvSpPr>
            <p:cNvPr id="12586" name="Google Shape;12586;p8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9" name="Google Shape;12589;p80"/>
          <p:cNvGrpSpPr/>
          <p:nvPr/>
        </p:nvGrpSpPr>
        <p:grpSpPr>
          <a:xfrm>
            <a:off x="1817317" y="2480330"/>
            <a:ext cx="350958" cy="263043"/>
            <a:chOff x="1817317" y="2480330"/>
            <a:chExt cx="350958" cy="263043"/>
          </a:xfrm>
        </p:grpSpPr>
        <p:sp>
          <p:nvSpPr>
            <p:cNvPr id="12590" name="Google Shape;12590;p8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80"/>
          <p:cNvGrpSpPr/>
          <p:nvPr/>
        </p:nvGrpSpPr>
        <p:grpSpPr>
          <a:xfrm>
            <a:off x="1341727" y="2483349"/>
            <a:ext cx="419913" cy="308109"/>
            <a:chOff x="1341727" y="2483349"/>
            <a:chExt cx="419913" cy="308109"/>
          </a:xfrm>
        </p:grpSpPr>
        <p:sp>
          <p:nvSpPr>
            <p:cNvPr id="12596" name="Google Shape;12596;p8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80"/>
          <p:cNvGrpSpPr/>
          <p:nvPr/>
        </p:nvGrpSpPr>
        <p:grpSpPr>
          <a:xfrm>
            <a:off x="854332" y="2447736"/>
            <a:ext cx="376358" cy="330109"/>
            <a:chOff x="854332" y="2447736"/>
            <a:chExt cx="376358" cy="330109"/>
          </a:xfrm>
        </p:grpSpPr>
        <p:sp>
          <p:nvSpPr>
            <p:cNvPr id="12600" name="Google Shape;12600;p8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80"/>
          <p:cNvGrpSpPr/>
          <p:nvPr/>
        </p:nvGrpSpPr>
        <p:grpSpPr>
          <a:xfrm>
            <a:off x="4206763" y="2450951"/>
            <a:ext cx="322151" cy="322374"/>
            <a:chOff x="4206763" y="2450951"/>
            <a:chExt cx="322151" cy="322374"/>
          </a:xfrm>
        </p:grpSpPr>
        <p:sp>
          <p:nvSpPr>
            <p:cNvPr id="12609" name="Google Shape;12609;p8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80"/>
          <p:cNvGrpSpPr/>
          <p:nvPr/>
        </p:nvGrpSpPr>
        <p:grpSpPr>
          <a:xfrm>
            <a:off x="7528096" y="2450059"/>
            <a:ext cx="327976" cy="324316"/>
            <a:chOff x="7528096" y="2450059"/>
            <a:chExt cx="327976" cy="324316"/>
          </a:xfrm>
        </p:grpSpPr>
        <p:sp>
          <p:nvSpPr>
            <p:cNvPr id="12612" name="Google Shape;12612;p8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7" name="Google Shape;12617;p80"/>
          <p:cNvGrpSpPr/>
          <p:nvPr/>
        </p:nvGrpSpPr>
        <p:grpSpPr>
          <a:xfrm>
            <a:off x="7077129" y="2512542"/>
            <a:ext cx="282364" cy="198619"/>
            <a:chOff x="7077129" y="2512542"/>
            <a:chExt cx="282364" cy="198619"/>
          </a:xfrm>
        </p:grpSpPr>
        <p:sp>
          <p:nvSpPr>
            <p:cNvPr id="12618" name="Google Shape;12618;p8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80"/>
          <p:cNvGrpSpPr/>
          <p:nvPr/>
        </p:nvGrpSpPr>
        <p:grpSpPr>
          <a:xfrm>
            <a:off x="3725461" y="2444712"/>
            <a:ext cx="334279" cy="334661"/>
            <a:chOff x="3725461" y="2444712"/>
            <a:chExt cx="334279" cy="334661"/>
          </a:xfrm>
        </p:grpSpPr>
        <p:sp>
          <p:nvSpPr>
            <p:cNvPr id="12625" name="Google Shape;12625;p8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0"/>
          <p:cNvGrpSpPr/>
          <p:nvPr/>
        </p:nvGrpSpPr>
        <p:grpSpPr>
          <a:xfrm>
            <a:off x="6577238" y="2457221"/>
            <a:ext cx="332019" cy="310788"/>
            <a:chOff x="6577238" y="2457221"/>
            <a:chExt cx="332019" cy="310788"/>
          </a:xfrm>
        </p:grpSpPr>
        <p:sp>
          <p:nvSpPr>
            <p:cNvPr id="12633" name="Google Shape;12633;p8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80"/>
          <p:cNvGrpSpPr/>
          <p:nvPr/>
        </p:nvGrpSpPr>
        <p:grpSpPr>
          <a:xfrm>
            <a:off x="2818561" y="2439778"/>
            <a:ext cx="247892" cy="346024"/>
            <a:chOff x="2818561" y="2439778"/>
            <a:chExt cx="247892" cy="346024"/>
          </a:xfrm>
        </p:grpSpPr>
        <p:sp>
          <p:nvSpPr>
            <p:cNvPr id="12640" name="Google Shape;12640;p8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80"/>
          <p:cNvGrpSpPr/>
          <p:nvPr/>
        </p:nvGrpSpPr>
        <p:grpSpPr>
          <a:xfrm>
            <a:off x="3207778" y="2474632"/>
            <a:ext cx="419933" cy="275170"/>
            <a:chOff x="3207778" y="2474632"/>
            <a:chExt cx="419933" cy="275170"/>
          </a:xfrm>
        </p:grpSpPr>
        <p:sp>
          <p:nvSpPr>
            <p:cNvPr id="12653" name="Google Shape;12653;p8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80"/>
          <p:cNvGrpSpPr/>
          <p:nvPr/>
        </p:nvGrpSpPr>
        <p:grpSpPr>
          <a:xfrm>
            <a:off x="6099375" y="2456075"/>
            <a:ext cx="337684" cy="314194"/>
            <a:chOff x="6099375" y="2456075"/>
            <a:chExt cx="337684" cy="314194"/>
          </a:xfrm>
        </p:grpSpPr>
        <p:sp>
          <p:nvSpPr>
            <p:cNvPr id="12668" name="Google Shape;12668;p8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80"/>
          <p:cNvGrpSpPr/>
          <p:nvPr/>
        </p:nvGrpSpPr>
        <p:grpSpPr>
          <a:xfrm>
            <a:off x="2312623" y="2468584"/>
            <a:ext cx="312698" cy="286534"/>
            <a:chOff x="2312623" y="2468584"/>
            <a:chExt cx="312698" cy="286534"/>
          </a:xfrm>
        </p:grpSpPr>
        <p:sp>
          <p:nvSpPr>
            <p:cNvPr id="12671" name="Google Shape;12671;p8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80"/>
          <p:cNvGrpSpPr/>
          <p:nvPr/>
        </p:nvGrpSpPr>
        <p:grpSpPr>
          <a:xfrm>
            <a:off x="5618805" y="2440924"/>
            <a:ext cx="345292" cy="342618"/>
            <a:chOff x="5618805" y="2440924"/>
            <a:chExt cx="345292" cy="342618"/>
          </a:xfrm>
        </p:grpSpPr>
        <p:sp>
          <p:nvSpPr>
            <p:cNvPr id="12675" name="Google Shape;12675;p8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80"/>
          <p:cNvGrpSpPr/>
          <p:nvPr/>
        </p:nvGrpSpPr>
        <p:grpSpPr>
          <a:xfrm>
            <a:off x="4653179" y="2446590"/>
            <a:ext cx="377886" cy="331255"/>
            <a:chOff x="4653179" y="2446590"/>
            <a:chExt cx="377886" cy="331255"/>
          </a:xfrm>
        </p:grpSpPr>
        <p:sp>
          <p:nvSpPr>
            <p:cNvPr id="12681" name="Google Shape;12681;p8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80"/>
          <p:cNvGrpSpPr/>
          <p:nvPr/>
        </p:nvGrpSpPr>
        <p:grpSpPr>
          <a:xfrm>
            <a:off x="5184517" y="2459481"/>
            <a:ext cx="252062" cy="305122"/>
            <a:chOff x="5184517" y="2459481"/>
            <a:chExt cx="252062" cy="305122"/>
          </a:xfrm>
        </p:grpSpPr>
        <p:sp>
          <p:nvSpPr>
            <p:cNvPr id="12686" name="Google Shape;12686;p8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2" name="Google Shape;12692;p80"/>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3" name="Google Shape;12693;p80"/>
          <p:cNvGrpSpPr/>
          <p:nvPr/>
        </p:nvGrpSpPr>
        <p:grpSpPr>
          <a:xfrm>
            <a:off x="6155459" y="1969108"/>
            <a:ext cx="249770" cy="363849"/>
            <a:chOff x="6155459" y="1969108"/>
            <a:chExt cx="249770" cy="363849"/>
          </a:xfrm>
        </p:grpSpPr>
        <p:sp>
          <p:nvSpPr>
            <p:cNvPr id="12694" name="Google Shape;12694;p8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80"/>
          <p:cNvGrpSpPr/>
          <p:nvPr/>
        </p:nvGrpSpPr>
        <p:grpSpPr>
          <a:xfrm>
            <a:off x="2280029" y="1970604"/>
            <a:ext cx="353631" cy="354395"/>
            <a:chOff x="2280029" y="1970604"/>
            <a:chExt cx="353631" cy="354395"/>
          </a:xfrm>
        </p:grpSpPr>
        <p:sp>
          <p:nvSpPr>
            <p:cNvPr id="12704" name="Google Shape;12704;p8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80"/>
          <p:cNvGrpSpPr/>
          <p:nvPr/>
        </p:nvGrpSpPr>
        <p:grpSpPr>
          <a:xfrm>
            <a:off x="8065100" y="2000174"/>
            <a:ext cx="255086" cy="301685"/>
            <a:chOff x="8065100" y="2000174"/>
            <a:chExt cx="255086" cy="301685"/>
          </a:xfrm>
        </p:grpSpPr>
        <p:sp>
          <p:nvSpPr>
            <p:cNvPr id="12709" name="Google Shape;12709;p8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80"/>
          <p:cNvGrpSpPr/>
          <p:nvPr/>
        </p:nvGrpSpPr>
        <p:grpSpPr>
          <a:xfrm>
            <a:off x="6633705" y="1969108"/>
            <a:ext cx="249420" cy="363849"/>
            <a:chOff x="6633705" y="1969108"/>
            <a:chExt cx="249420" cy="363849"/>
          </a:xfrm>
        </p:grpSpPr>
        <p:sp>
          <p:nvSpPr>
            <p:cNvPr id="12714" name="Google Shape;12714;p8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80"/>
          <p:cNvGrpSpPr/>
          <p:nvPr/>
        </p:nvGrpSpPr>
        <p:grpSpPr>
          <a:xfrm>
            <a:off x="5211031" y="1969108"/>
            <a:ext cx="226661" cy="363467"/>
            <a:chOff x="5211031" y="1969108"/>
            <a:chExt cx="226661" cy="363467"/>
          </a:xfrm>
        </p:grpSpPr>
        <p:sp>
          <p:nvSpPr>
            <p:cNvPr id="12723" name="Google Shape;12723;p8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80"/>
          <p:cNvGrpSpPr/>
          <p:nvPr/>
        </p:nvGrpSpPr>
        <p:grpSpPr>
          <a:xfrm>
            <a:off x="3712952" y="1970604"/>
            <a:ext cx="354363" cy="354395"/>
            <a:chOff x="3712952" y="1970604"/>
            <a:chExt cx="354363" cy="354395"/>
          </a:xfrm>
        </p:grpSpPr>
        <p:sp>
          <p:nvSpPr>
            <p:cNvPr id="12726" name="Google Shape;12726;p8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0"/>
          <p:cNvGrpSpPr/>
          <p:nvPr/>
        </p:nvGrpSpPr>
        <p:grpSpPr>
          <a:xfrm>
            <a:off x="3235438" y="1970604"/>
            <a:ext cx="354363" cy="354745"/>
            <a:chOff x="3235438" y="1970604"/>
            <a:chExt cx="354363" cy="354745"/>
          </a:xfrm>
        </p:grpSpPr>
        <p:sp>
          <p:nvSpPr>
            <p:cNvPr id="12736" name="Google Shape;12736;p8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80"/>
          <p:cNvGrpSpPr/>
          <p:nvPr/>
        </p:nvGrpSpPr>
        <p:grpSpPr>
          <a:xfrm>
            <a:off x="1329585" y="1989925"/>
            <a:ext cx="341472" cy="335074"/>
            <a:chOff x="1329585" y="1989925"/>
            <a:chExt cx="341472" cy="335074"/>
          </a:xfrm>
        </p:grpSpPr>
        <p:sp>
          <p:nvSpPr>
            <p:cNvPr id="12750" name="Google Shape;12750;p8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80"/>
          <p:cNvGrpSpPr/>
          <p:nvPr/>
        </p:nvGrpSpPr>
        <p:grpSpPr>
          <a:xfrm>
            <a:off x="5591871" y="1989906"/>
            <a:ext cx="416649" cy="325597"/>
            <a:chOff x="5626763" y="2013829"/>
            <a:chExt cx="351722" cy="274788"/>
          </a:xfrm>
        </p:grpSpPr>
        <p:sp>
          <p:nvSpPr>
            <p:cNvPr id="12754" name="Google Shape;12754;p8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80"/>
          <p:cNvGrpSpPr/>
          <p:nvPr/>
        </p:nvGrpSpPr>
        <p:grpSpPr>
          <a:xfrm>
            <a:off x="7576605" y="1983877"/>
            <a:ext cx="276698" cy="333133"/>
            <a:chOff x="7576605" y="1983877"/>
            <a:chExt cx="276698" cy="333133"/>
          </a:xfrm>
        </p:grpSpPr>
        <p:sp>
          <p:nvSpPr>
            <p:cNvPr id="12765" name="Google Shape;12765;p8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80"/>
          <p:cNvGrpSpPr/>
          <p:nvPr/>
        </p:nvGrpSpPr>
        <p:grpSpPr>
          <a:xfrm>
            <a:off x="853568" y="1975538"/>
            <a:ext cx="337334" cy="353599"/>
            <a:chOff x="853568" y="1975538"/>
            <a:chExt cx="337334" cy="353599"/>
          </a:xfrm>
        </p:grpSpPr>
        <p:sp>
          <p:nvSpPr>
            <p:cNvPr id="12768" name="Google Shape;12768;p8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80"/>
          <p:cNvGrpSpPr/>
          <p:nvPr/>
        </p:nvGrpSpPr>
        <p:grpSpPr>
          <a:xfrm>
            <a:off x="2770052" y="2009628"/>
            <a:ext cx="327085" cy="277080"/>
            <a:chOff x="2770052" y="2009628"/>
            <a:chExt cx="327085" cy="277080"/>
          </a:xfrm>
        </p:grpSpPr>
        <p:sp>
          <p:nvSpPr>
            <p:cNvPr id="12773" name="Google Shape;12773;p8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5" name="Google Shape;12775;p80"/>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6" name="Google Shape;12776;p80"/>
          <p:cNvGrpSpPr/>
          <p:nvPr/>
        </p:nvGrpSpPr>
        <p:grpSpPr>
          <a:xfrm>
            <a:off x="4195399" y="1970604"/>
            <a:ext cx="344878" cy="343573"/>
            <a:chOff x="4195399" y="1970604"/>
            <a:chExt cx="344878" cy="343573"/>
          </a:xfrm>
        </p:grpSpPr>
        <p:sp>
          <p:nvSpPr>
            <p:cNvPr id="12777" name="Google Shape;12777;p8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80"/>
          <p:cNvGrpSpPr/>
          <p:nvPr/>
        </p:nvGrpSpPr>
        <p:grpSpPr>
          <a:xfrm>
            <a:off x="4674791" y="1977447"/>
            <a:ext cx="344528" cy="344114"/>
            <a:chOff x="4674791" y="1977447"/>
            <a:chExt cx="344528" cy="344114"/>
          </a:xfrm>
        </p:grpSpPr>
        <p:sp>
          <p:nvSpPr>
            <p:cNvPr id="12782" name="Google Shape;12782;p8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80"/>
          <p:cNvGrpSpPr/>
          <p:nvPr/>
        </p:nvGrpSpPr>
        <p:grpSpPr>
          <a:xfrm>
            <a:off x="6083810" y="1547297"/>
            <a:ext cx="382819" cy="310788"/>
            <a:chOff x="6083810" y="1547297"/>
            <a:chExt cx="382819" cy="310788"/>
          </a:xfrm>
        </p:grpSpPr>
        <p:sp>
          <p:nvSpPr>
            <p:cNvPr id="12809" name="Google Shape;12809;p8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80"/>
          <p:cNvGrpSpPr/>
          <p:nvPr/>
        </p:nvGrpSpPr>
        <p:grpSpPr>
          <a:xfrm>
            <a:off x="6558300" y="1538193"/>
            <a:ext cx="382788" cy="328613"/>
            <a:chOff x="6558300" y="1538193"/>
            <a:chExt cx="382788" cy="328613"/>
          </a:xfrm>
        </p:grpSpPr>
        <p:sp>
          <p:nvSpPr>
            <p:cNvPr id="12828" name="Google Shape;12828;p8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80"/>
          <p:cNvGrpSpPr/>
          <p:nvPr/>
        </p:nvGrpSpPr>
        <p:grpSpPr>
          <a:xfrm>
            <a:off x="5194002" y="1511297"/>
            <a:ext cx="259605" cy="346024"/>
            <a:chOff x="5194002" y="1511297"/>
            <a:chExt cx="259605" cy="346024"/>
          </a:xfrm>
        </p:grpSpPr>
        <p:sp>
          <p:nvSpPr>
            <p:cNvPr id="12831" name="Google Shape;12831;p8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80"/>
          <p:cNvGrpSpPr/>
          <p:nvPr/>
        </p:nvGrpSpPr>
        <p:grpSpPr>
          <a:xfrm>
            <a:off x="1394741" y="1512061"/>
            <a:ext cx="252444" cy="351722"/>
            <a:chOff x="1394741" y="1512061"/>
            <a:chExt cx="252444" cy="351722"/>
          </a:xfrm>
        </p:grpSpPr>
        <p:sp>
          <p:nvSpPr>
            <p:cNvPr id="12836" name="Google Shape;12836;p8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80"/>
          <p:cNvGrpSpPr/>
          <p:nvPr/>
        </p:nvGrpSpPr>
        <p:grpSpPr>
          <a:xfrm>
            <a:off x="855096" y="1504485"/>
            <a:ext cx="380910" cy="339594"/>
            <a:chOff x="855096" y="1504485"/>
            <a:chExt cx="380910" cy="339594"/>
          </a:xfrm>
        </p:grpSpPr>
        <p:sp>
          <p:nvSpPr>
            <p:cNvPr id="12854" name="Google Shape;12854;p8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0"/>
          <p:cNvGrpSpPr/>
          <p:nvPr/>
        </p:nvGrpSpPr>
        <p:grpSpPr>
          <a:xfrm>
            <a:off x="1819576" y="1511679"/>
            <a:ext cx="352103" cy="352103"/>
            <a:chOff x="1819576" y="1511679"/>
            <a:chExt cx="352103" cy="352103"/>
          </a:xfrm>
        </p:grpSpPr>
        <p:sp>
          <p:nvSpPr>
            <p:cNvPr id="12860" name="Google Shape;12860;p8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80"/>
          <p:cNvGrpSpPr/>
          <p:nvPr/>
        </p:nvGrpSpPr>
        <p:grpSpPr>
          <a:xfrm>
            <a:off x="5621097" y="1500761"/>
            <a:ext cx="371424" cy="355446"/>
            <a:chOff x="5621097" y="1500761"/>
            <a:chExt cx="371424" cy="355446"/>
          </a:xfrm>
        </p:grpSpPr>
        <p:sp>
          <p:nvSpPr>
            <p:cNvPr id="12865" name="Google Shape;12865;p8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80"/>
          <p:cNvGrpSpPr/>
          <p:nvPr/>
        </p:nvGrpSpPr>
        <p:grpSpPr>
          <a:xfrm>
            <a:off x="4670239" y="1541599"/>
            <a:ext cx="359679" cy="321833"/>
            <a:chOff x="4670239" y="1541599"/>
            <a:chExt cx="359679" cy="321833"/>
          </a:xfrm>
        </p:grpSpPr>
        <p:sp>
          <p:nvSpPr>
            <p:cNvPr id="12868" name="Google Shape;12868;p8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80"/>
          <p:cNvGrpSpPr/>
          <p:nvPr/>
        </p:nvGrpSpPr>
        <p:grpSpPr>
          <a:xfrm>
            <a:off x="4212429" y="1502385"/>
            <a:ext cx="321037" cy="353822"/>
            <a:chOff x="4212429" y="1502385"/>
            <a:chExt cx="321037" cy="353822"/>
          </a:xfrm>
        </p:grpSpPr>
        <p:sp>
          <p:nvSpPr>
            <p:cNvPr id="12874" name="Google Shape;12874;p8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0"/>
          <p:cNvGrpSpPr/>
          <p:nvPr/>
        </p:nvGrpSpPr>
        <p:grpSpPr>
          <a:xfrm>
            <a:off x="2302788" y="1505981"/>
            <a:ext cx="336188" cy="335425"/>
            <a:chOff x="2302788" y="1505981"/>
            <a:chExt cx="336188" cy="335425"/>
          </a:xfrm>
        </p:grpSpPr>
        <p:sp>
          <p:nvSpPr>
            <p:cNvPr id="12879" name="Google Shape;12879;p8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6" name="Google Shape;12896;p80"/>
          <p:cNvGrpSpPr/>
          <p:nvPr/>
        </p:nvGrpSpPr>
        <p:grpSpPr>
          <a:xfrm>
            <a:off x="2780301" y="1521896"/>
            <a:ext cx="333133" cy="321037"/>
            <a:chOff x="2780301" y="1521896"/>
            <a:chExt cx="333133" cy="321037"/>
          </a:xfrm>
        </p:grpSpPr>
        <p:sp>
          <p:nvSpPr>
            <p:cNvPr id="12897" name="Google Shape;12897;p8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7" name="Google Shape;12917;p8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0" name="Google Shape;12920;p80"/>
          <p:cNvGrpSpPr/>
          <p:nvPr/>
        </p:nvGrpSpPr>
        <p:grpSpPr>
          <a:xfrm>
            <a:off x="3316159" y="1515085"/>
            <a:ext cx="211892" cy="339594"/>
            <a:chOff x="3316159" y="1515085"/>
            <a:chExt cx="211892" cy="339594"/>
          </a:xfrm>
        </p:grpSpPr>
        <p:sp>
          <p:nvSpPr>
            <p:cNvPr id="12921" name="Google Shape;12921;p8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80"/>
          <p:cNvGrpSpPr/>
          <p:nvPr/>
        </p:nvGrpSpPr>
        <p:grpSpPr>
          <a:xfrm>
            <a:off x="3716358" y="1544655"/>
            <a:ext cx="361971" cy="314958"/>
            <a:chOff x="3716358" y="1544655"/>
            <a:chExt cx="361971" cy="314958"/>
          </a:xfrm>
        </p:grpSpPr>
        <p:sp>
          <p:nvSpPr>
            <p:cNvPr id="12928" name="Google Shape;12928;p8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33" name="Google Shape;12933;p80"/>
            <p:cNvGrpSpPr/>
            <p:nvPr/>
          </p:nvGrpSpPr>
          <p:grpSpPr>
            <a:xfrm>
              <a:off x="3716358" y="1544655"/>
              <a:ext cx="361971" cy="314958"/>
              <a:chOff x="3716358" y="1544655"/>
              <a:chExt cx="361971" cy="314958"/>
            </a:xfrm>
          </p:grpSpPr>
          <p:sp>
            <p:nvSpPr>
              <p:cNvPr id="12934" name="Google Shape;12934;p8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9" name="Google Shape;12939;p80"/>
          <p:cNvGrpSpPr/>
          <p:nvPr/>
        </p:nvGrpSpPr>
        <p:grpSpPr>
          <a:xfrm>
            <a:off x="7011924" y="1557552"/>
            <a:ext cx="499533" cy="305136"/>
            <a:chOff x="7009649" y="1541981"/>
            <a:chExt cx="524940" cy="320655"/>
          </a:xfrm>
        </p:grpSpPr>
        <p:sp>
          <p:nvSpPr>
            <p:cNvPr id="12940" name="Google Shape;12940;p8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80"/>
          <p:cNvGrpSpPr/>
          <p:nvPr/>
        </p:nvGrpSpPr>
        <p:grpSpPr>
          <a:xfrm>
            <a:off x="8034034" y="1518109"/>
            <a:ext cx="282746" cy="340358"/>
            <a:chOff x="8034034" y="1518109"/>
            <a:chExt cx="282746" cy="340358"/>
          </a:xfrm>
        </p:grpSpPr>
        <p:sp>
          <p:nvSpPr>
            <p:cNvPr id="12949" name="Google Shape;12949;p8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80"/>
          <p:cNvGrpSpPr/>
          <p:nvPr/>
        </p:nvGrpSpPr>
        <p:grpSpPr>
          <a:xfrm>
            <a:off x="7582302" y="1499934"/>
            <a:ext cx="369133" cy="360411"/>
            <a:chOff x="7582302" y="1499934"/>
            <a:chExt cx="369133" cy="360411"/>
          </a:xfrm>
        </p:grpSpPr>
        <p:sp>
          <p:nvSpPr>
            <p:cNvPr id="12954" name="Google Shape;12954;p8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6"/>
          <p:cNvSpPr txBox="1">
            <a:spLocks noGrp="1"/>
          </p:cNvSpPr>
          <p:nvPr>
            <p:ph type="ctrTitle"/>
          </p:nvPr>
        </p:nvSpPr>
        <p:spPr>
          <a:xfrm>
            <a:off x="1070400" y="2730038"/>
            <a:ext cx="7003200" cy="95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sp>
        <p:nvSpPr>
          <p:cNvPr id="234" name="Google Shape;234;p36"/>
          <p:cNvSpPr txBox="1">
            <a:spLocks noGrp="1"/>
          </p:cNvSpPr>
          <p:nvPr>
            <p:ph type="subTitle" idx="1"/>
          </p:nvPr>
        </p:nvSpPr>
        <p:spPr>
          <a:xfrm>
            <a:off x="1491150" y="3573350"/>
            <a:ext cx="61617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pic>
        <p:nvPicPr>
          <p:cNvPr id="235" name="Google Shape;235;p36"/>
          <p:cNvPicPr preferRelativeResize="0"/>
          <p:nvPr/>
        </p:nvPicPr>
        <p:blipFill>
          <a:blip r:embed="rId3">
            <a:alphaModFix/>
          </a:blip>
          <a:stretch>
            <a:fillRect/>
          </a:stretch>
        </p:blipFill>
        <p:spPr>
          <a:xfrm>
            <a:off x="152400" y="152400"/>
            <a:ext cx="8991600" cy="4705615"/>
          </a:xfrm>
          <a:prstGeom prst="rect">
            <a:avLst/>
          </a:prstGeom>
          <a:noFill/>
          <a:ln>
            <a:noFill/>
          </a:ln>
        </p:spPr>
      </p:pic>
      <p:sp>
        <p:nvSpPr>
          <p:cNvPr id="5" name="Google Shape;590;p56">
            <a:extLst>
              <a:ext uri="{FF2B5EF4-FFF2-40B4-BE49-F238E27FC236}">
                <a16:creationId xmlns:a16="http://schemas.microsoft.com/office/drawing/2014/main" id="{2E6FC1AD-C4AE-D94E-897A-BAF6A8FA4D73}"/>
              </a:ext>
            </a:extLst>
          </p:cNvPr>
          <p:cNvSpPr txBox="1">
            <a:spLocks/>
          </p:cNvSpPr>
          <p:nvPr/>
        </p:nvSpPr>
        <p:spPr>
          <a:xfrm>
            <a:off x="606287" y="417650"/>
            <a:ext cx="2530038" cy="409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Montserrat Black"/>
              <a:buNone/>
              <a:defRPr sz="3600" b="0" i="0" u="none" strike="noStrike" cap="none">
                <a:solidFill>
                  <a:schemeClr val="lt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5200"/>
              <a:buFont typeface="Arial"/>
              <a:buNone/>
              <a:defRPr sz="5200" b="0" i="0" u="none" strike="noStrike" cap="none">
                <a:solidFill>
                  <a:schemeClr val="lt1"/>
                </a:solidFill>
                <a:latin typeface="Arial"/>
                <a:ea typeface="Arial"/>
                <a:cs typeface="Arial"/>
                <a:sym typeface="Arial"/>
              </a:defRPr>
            </a:lvl9pPr>
          </a:lstStyle>
          <a:p>
            <a:pPr algn="l"/>
            <a:r>
              <a:rPr lang="en-US" sz="3000" dirty="0">
                <a:solidFill>
                  <a:schemeClr val="accent1"/>
                </a:solidFill>
              </a:rPr>
              <a:t>Analysis of</a:t>
            </a:r>
          </a:p>
          <a:p>
            <a:pPr algn="l"/>
            <a:r>
              <a:rPr lang="en-US" sz="3000" dirty="0">
                <a:solidFill>
                  <a:schemeClr val="accent1"/>
                </a:solidFill>
              </a:rPr>
              <a:t>Frequency &amp; Severity of Accidents</a:t>
            </a:r>
          </a:p>
        </p:txBody>
      </p:sp>
      <p:cxnSp>
        <p:nvCxnSpPr>
          <p:cNvPr id="6" name="Google Shape;591;p56">
            <a:extLst>
              <a:ext uri="{FF2B5EF4-FFF2-40B4-BE49-F238E27FC236}">
                <a16:creationId xmlns:a16="http://schemas.microsoft.com/office/drawing/2014/main" id="{DDF54674-B857-EB42-8BB4-961EB1CF8498}"/>
              </a:ext>
            </a:extLst>
          </p:cNvPr>
          <p:cNvCxnSpPr/>
          <p:nvPr/>
        </p:nvCxnSpPr>
        <p:spPr>
          <a:xfrm>
            <a:off x="-6103" y="1360875"/>
            <a:ext cx="2919600" cy="0"/>
          </a:xfrm>
          <a:prstGeom prst="straightConnector1">
            <a:avLst/>
          </a:prstGeom>
          <a:noFill/>
          <a:ln w="9525" cap="flat" cmpd="sng">
            <a:solidFill>
              <a:schemeClr val="accent1"/>
            </a:solidFill>
            <a:prstDash val="solid"/>
            <a:round/>
            <a:headEnd type="none" w="med" len="med"/>
            <a:tailEnd type="none" w="med" len="med"/>
          </a:ln>
        </p:spPr>
      </p:cxnSp>
      <p:cxnSp>
        <p:nvCxnSpPr>
          <p:cNvPr id="7" name="Google Shape;592;p56">
            <a:extLst>
              <a:ext uri="{FF2B5EF4-FFF2-40B4-BE49-F238E27FC236}">
                <a16:creationId xmlns:a16="http://schemas.microsoft.com/office/drawing/2014/main" id="{BB85812A-248A-2849-8D7F-F3A98394D9AD}"/>
              </a:ext>
            </a:extLst>
          </p:cNvPr>
          <p:cNvCxnSpPr/>
          <p:nvPr/>
        </p:nvCxnSpPr>
        <p:spPr>
          <a:xfrm>
            <a:off x="-6103" y="3565225"/>
            <a:ext cx="2919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62"/>
        <p:cNvGrpSpPr/>
        <p:nvPr/>
      </p:nvGrpSpPr>
      <p:grpSpPr>
        <a:xfrm>
          <a:off x="0" y="0"/>
          <a:ext cx="0" cy="0"/>
          <a:chOff x="0" y="0"/>
          <a:chExt cx="0" cy="0"/>
        </a:xfrm>
      </p:grpSpPr>
      <p:pic>
        <p:nvPicPr>
          <p:cNvPr id="12963" name="Google Shape;1296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8"/>
          <p:cNvSpPr txBox="1">
            <a:spLocks noGrp="1"/>
          </p:cNvSpPr>
          <p:nvPr>
            <p:ph type="title"/>
          </p:nvPr>
        </p:nvSpPr>
        <p:spPr>
          <a:xfrm>
            <a:off x="767675" y="367600"/>
            <a:ext cx="75453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TOP 10 STATES WITH MOST CAR ACCIDENTS</a:t>
            </a:r>
            <a:endParaRPr dirty="0"/>
          </a:p>
        </p:txBody>
      </p:sp>
      <p:pic>
        <p:nvPicPr>
          <p:cNvPr id="6" name="Picture 5">
            <a:extLst>
              <a:ext uri="{FF2B5EF4-FFF2-40B4-BE49-F238E27FC236}">
                <a16:creationId xmlns:a16="http://schemas.microsoft.com/office/drawing/2014/main" id="{37B9F90E-E4EF-6B44-A1C5-3CE474B29AD8}"/>
              </a:ext>
            </a:extLst>
          </p:cNvPr>
          <p:cNvPicPr>
            <a:picLocks noChangeAspect="1"/>
          </p:cNvPicPr>
          <p:nvPr/>
        </p:nvPicPr>
        <p:blipFill rotWithShape="1">
          <a:blip r:embed="rId3"/>
          <a:srcRect t="291" r="3661" b="5325"/>
          <a:stretch/>
        </p:blipFill>
        <p:spPr>
          <a:xfrm>
            <a:off x="1619387" y="991891"/>
            <a:ext cx="5841875" cy="3657600"/>
          </a:xfrm>
          <a:prstGeom prst="rect">
            <a:avLst/>
          </a:prstGeom>
        </p:spPr>
      </p:pic>
    </p:spTree>
    <p:extLst>
      <p:ext uri="{BB962C8B-B14F-4D97-AF65-F5344CB8AC3E}">
        <p14:creationId xmlns:p14="http://schemas.microsoft.com/office/powerpoint/2010/main" val="3760067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8"/>
          <p:cNvSpPr txBox="1">
            <a:spLocks noGrp="1"/>
          </p:cNvSpPr>
          <p:nvPr>
            <p:ph type="title"/>
          </p:nvPr>
        </p:nvSpPr>
        <p:spPr>
          <a:xfrm>
            <a:off x="767675" y="367600"/>
            <a:ext cx="75453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MONTHS UNDER STAY-AT-HOME ORDERS</a:t>
            </a:r>
            <a:endParaRPr dirty="0"/>
          </a:p>
        </p:txBody>
      </p:sp>
      <p:pic>
        <p:nvPicPr>
          <p:cNvPr id="3" name="Picture 2">
            <a:extLst>
              <a:ext uri="{FF2B5EF4-FFF2-40B4-BE49-F238E27FC236}">
                <a16:creationId xmlns:a16="http://schemas.microsoft.com/office/drawing/2014/main" id="{FA4D95F8-9B69-D747-8966-1C7FB496238D}"/>
              </a:ext>
            </a:extLst>
          </p:cNvPr>
          <p:cNvPicPr>
            <a:picLocks noChangeAspect="1"/>
          </p:cNvPicPr>
          <p:nvPr/>
        </p:nvPicPr>
        <p:blipFill rotWithShape="1">
          <a:blip r:embed="rId3"/>
          <a:srcRect t="2561" r="11759" b="4489"/>
          <a:stretch/>
        </p:blipFill>
        <p:spPr>
          <a:xfrm>
            <a:off x="1655064" y="1008904"/>
            <a:ext cx="5833872" cy="3658508"/>
          </a:xfrm>
          <a:prstGeom prst="rect">
            <a:avLst/>
          </a:prstGeom>
        </p:spPr>
      </p:pic>
    </p:spTree>
    <p:extLst>
      <p:ext uri="{BB962C8B-B14F-4D97-AF65-F5344CB8AC3E}">
        <p14:creationId xmlns:p14="http://schemas.microsoft.com/office/powerpoint/2010/main" val="15034740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8"/>
          <p:cNvSpPr txBox="1">
            <a:spLocks noGrp="1"/>
          </p:cNvSpPr>
          <p:nvPr>
            <p:ph type="title"/>
          </p:nvPr>
        </p:nvSpPr>
        <p:spPr>
          <a:xfrm>
            <a:off x="767675" y="367600"/>
            <a:ext cx="75453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POLITICAL LEANING</a:t>
            </a:r>
            <a:endParaRPr sz="1200" dirty="0"/>
          </a:p>
        </p:txBody>
      </p:sp>
      <p:pic>
        <p:nvPicPr>
          <p:cNvPr id="4" name="Picture 3">
            <a:extLst>
              <a:ext uri="{FF2B5EF4-FFF2-40B4-BE49-F238E27FC236}">
                <a16:creationId xmlns:a16="http://schemas.microsoft.com/office/drawing/2014/main" id="{EB94D1ED-70E4-7B40-AA5E-C54986DD271A}"/>
              </a:ext>
            </a:extLst>
          </p:cNvPr>
          <p:cNvPicPr>
            <a:picLocks noChangeAspect="1"/>
          </p:cNvPicPr>
          <p:nvPr/>
        </p:nvPicPr>
        <p:blipFill rotWithShape="1">
          <a:blip r:embed="rId3"/>
          <a:srcRect t="2126" r="1830" b="3366"/>
          <a:stretch/>
        </p:blipFill>
        <p:spPr>
          <a:xfrm>
            <a:off x="1659728" y="996900"/>
            <a:ext cx="5824543" cy="3657600"/>
          </a:xfrm>
          <a:prstGeom prst="rect">
            <a:avLst/>
          </a:prstGeom>
        </p:spPr>
      </p:pic>
      <p:sp>
        <p:nvSpPr>
          <p:cNvPr id="6" name="TextBox 5">
            <a:extLst>
              <a:ext uri="{FF2B5EF4-FFF2-40B4-BE49-F238E27FC236}">
                <a16:creationId xmlns:a16="http://schemas.microsoft.com/office/drawing/2014/main" id="{3DFFD330-670F-984D-B3C8-B8EDFBBD116E}"/>
              </a:ext>
            </a:extLst>
          </p:cNvPr>
          <p:cNvSpPr txBox="1"/>
          <p:nvPr/>
        </p:nvSpPr>
        <p:spPr>
          <a:xfrm>
            <a:off x="191436" y="4775900"/>
            <a:ext cx="4532963" cy="246221"/>
          </a:xfrm>
          <a:prstGeom prst="rect">
            <a:avLst/>
          </a:prstGeom>
          <a:noFill/>
        </p:spPr>
        <p:txBody>
          <a:bodyPr wrap="square" rtlCol="0">
            <a:spAutoFit/>
          </a:bodyPr>
          <a:lstStyle/>
          <a:p>
            <a:r>
              <a:rPr lang="en-US" sz="1000" dirty="0">
                <a:solidFill>
                  <a:schemeClr val="accent5"/>
                </a:solidFill>
              </a:rPr>
              <a:t>*Based on average of past four presidential elections</a:t>
            </a:r>
          </a:p>
        </p:txBody>
      </p:sp>
    </p:spTree>
    <p:extLst>
      <p:ext uri="{BB962C8B-B14F-4D97-AF65-F5344CB8AC3E}">
        <p14:creationId xmlns:p14="http://schemas.microsoft.com/office/powerpoint/2010/main" val="59030937"/>
      </p:ext>
    </p:extLst>
  </p:cSld>
  <p:clrMapOvr>
    <a:masterClrMapping/>
  </p:clrMapOvr>
</p:sld>
</file>

<file path=ppt/theme/theme1.xml><?xml version="1.0" encoding="utf-8"?>
<a:theme xmlns:a="http://schemas.openxmlformats.org/drawingml/2006/main" name="Transport App Pitch Deck by Slidesgo">
  <a:themeElements>
    <a:clrScheme name="Simple Light">
      <a:dk1>
        <a:srgbClr val="000000"/>
      </a:dk1>
      <a:lt1>
        <a:srgbClr val="FFFFFF"/>
      </a:lt1>
      <a:dk2>
        <a:srgbClr val="595959"/>
      </a:dk2>
      <a:lt2>
        <a:srgbClr val="EEEEEE"/>
      </a:lt2>
      <a:accent1>
        <a:srgbClr val="D5B961"/>
      </a:accent1>
      <a:accent2>
        <a:srgbClr val="D7D7D7"/>
      </a:accent2>
      <a:accent3>
        <a:srgbClr val="BF9000"/>
      </a:accent3>
      <a:accent4>
        <a:srgbClr val="FFE599"/>
      </a:accent4>
      <a:accent5>
        <a:srgbClr val="999999"/>
      </a:accent5>
      <a:accent6>
        <a:srgbClr val="666666"/>
      </a:accent6>
      <a:hlink>
        <a:srgbClr val="F8FA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2206</TotalTime>
  <Words>1805</Words>
  <Application>Microsoft Macintosh PowerPoint</Application>
  <PresentationFormat>On-screen Show (16:9)</PresentationFormat>
  <Paragraphs>409</Paragraphs>
  <Slides>60</Slides>
  <Notes>60</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60</vt:i4>
      </vt:variant>
    </vt:vector>
  </HeadingPairs>
  <TitlesOfParts>
    <vt:vector size="73" baseType="lpstr">
      <vt:lpstr>Montserrat</vt:lpstr>
      <vt:lpstr>Proxima Nova Semibold</vt:lpstr>
      <vt:lpstr>Montserrat ExtraLight</vt:lpstr>
      <vt:lpstr>Montserrat Black</vt:lpstr>
      <vt:lpstr>Montserrat Light</vt:lpstr>
      <vt:lpstr>Roboto Medium</vt:lpstr>
      <vt:lpstr>Amatic SC</vt:lpstr>
      <vt:lpstr>Calibri</vt:lpstr>
      <vt:lpstr>Arial</vt:lpstr>
      <vt:lpstr>Proxima Nova</vt:lpstr>
      <vt:lpstr>Montserrat Thin</vt:lpstr>
      <vt:lpstr>Transport App Pitch Deck by Slidesgo</vt:lpstr>
      <vt:lpstr>Slidesgo Final Pages</vt:lpstr>
      <vt:lpstr>COVID-19’s IMPACT ON  CAR ACCIDENTS  IN THE USA</vt:lpstr>
      <vt:lpstr>01</vt:lpstr>
      <vt:lpstr>BACKGROUND</vt:lpstr>
      <vt:lpstr>THE QUESTION</vt:lpstr>
      <vt:lpstr>METHODOLOGY</vt:lpstr>
      <vt:lpstr>PowerPoint Presentation</vt:lpstr>
      <vt:lpstr>TOP 10 STATES WITH MOST CAR ACCIDENTS</vt:lpstr>
      <vt:lpstr>MONTHS UNDER STAY-AT-HOME ORDERS</vt:lpstr>
      <vt:lpstr>POLITICAL LEANING</vt:lpstr>
      <vt:lpstr>AVERAGE SEVERITY RANK FOR TOP 10 STATES* ACTUAL ‘STAY-HOME’ PERIOD 2020 COMPARED TO EQUIVALENT PERIOD YEARS PRIOR</vt:lpstr>
      <vt:lpstr>CALIFORNIA</vt:lpstr>
      <vt:lpstr>FREQUENCY OF CAR ACCIDENTS FOR TOP 10 STATES ACTUAL ‘STAY-HOME’ PERIOD 2020 COMPARED TO EQUIVALENT PERIOD YEARS PRIOR</vt:lpstr>
      <vt:lpstr>CALIFORNIA</vt:lpstr>
      <vt:lpstr>PowerPoint Presentation</vt:lpstr>
      <vt:lpstr>VARIABLES FOR PREDICTING SEVERITY RANK</vt:lpstr>
      <vt:lpstr>VARIABLES’ IMPACT ON SEVERITY OF CAR ACCIDENT</vt:lpstr>
      <vt:lpstr>VARIABLES’ IMPACT ON SEVERITY OF CAR ACCIDENT</vt:lpstr>
      <vt:lpstr>VARIABLES’ IMPACT ON SEVERITY OF CAR ACCIDENT</vt:lpstr>
      <vt:lpstr>VARIABLES’ IMPACT ON SEVERITY OF CAR ACCIDENT</vt:lpstr>
      <vt:lpstr>THANK YOU  Any Questions?</vt:lpstr>
      <vt:lpstr>PowerPoint Presentation</vt:lpstr>
      <vt:lpstr>OUR COMPANY</vt:lpstr>
      <vt:lpstr>THEM</vt:lpstr>
      <vt:lpstr>SWOT ANALYSIS</vt:lpstr>
      <vt:lpstr>OUR PLANS</vt:lpstr>
      <vt:lpstr>PRODUCT DEMO</vt:lpstr>
      <vt:lpstr>TRACTION</vt:lpstr>
      <vt:lpstr>CASE STUDY</vt:lpstr>
      <vt:lpstr>REVIEWS</vt:lpstr>
      <vt:lpstr>AWARDS</vt:lpstr>
      <vt:lpstr>MARKET SIZE</vt:lpstr>
      <vt:lpstr>89.300.000</vt:lpstr>
      <vt:lpstr>TARGET</vt:lpstr>
      <vt:lpstr>COMPETITORS</vt:lpstr>
      <vt:lpstr>A Picture Is Worth a Thousand Words</vt:lpstr>
      <vt:lpstr>BUSINESS MODEL</vt:lpstr>
      <vt:lpstr>WHERE THE APP IS USED MORE</vt:lpstr>
      <vt:lpstr>TIMING</vt:lpstr>
      <vt:lpstr>PREDICTED GROWTH</vt:lpstr>
      <vt:lpstr>REVIEW</vt:lpstr>
      <vt:lpstr>INVESTMENT</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COVID-19’s IMPACT ON  CAR ACCIDENTS  IN THE USA</dc:title>
  <cp:lastModifiedBy>Celina Plaza</cp:lastModifiedBy>
  <cp:revision>38</cp:revision>
  <dcterms:modified xsi:type="dcterms:W3CDTF">2020-09-07T21:19:05Z</dcterms:modified>
</cp:coreProperties>
</file>